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saveSubsetFonts="1" autoCompressPictures="0">
  <p:sldMasterIdLst>
    <p:sldMasterId id="2147483648" r:id="rId5"/>
  </p:sldMasterIdLst>
  <p:notesMasterIdLst>
    <p:notesMasterId r:id="rId55"/>
  </p:notesMasterIdLst>
  <p:handoutMasterIdLst>
    <p:handoutMasterId r:id="rId56"/>
  </p:handoutMasterIdLst>
  <p:sldIdLst>
    <p:sldId id="257" r:id="rId6"/>
    <p:sldId id="314" r:id="rId7"/>
    <p:sldId id="258" r:id="rId8"/>
    <p:sldId id="270" r:id="rId9"/>
    <p:sldId id="266" r:id="rId10"/>
    <p:sldId id="269" r:id="rId11"/>
    <p:sldId id="271" r:id="rId12"/>
    <p:sldId id="272" r:id="rId13"/>
    <p:sldId id="273" r:id="rId14"/>
    <p:sldId id="274" r:id="rId15"/>
    <p:sldId id="275" r:id="rId16"/>
    <p:sldId id="276" r:id="rId17"/>
    <p:sldId id="277" r:id="rId18"/>
    <p:sldId id="278" r:id="rId19"/>
    <p:sldId id="279" r:id="rId20"/>
    <p:sldId id="280" r:id="rId21"/>
    <p:sldId id="281" r:id="rId22"/>
    <p:sldId id="282" r:id="rId23"/>
    <p:sldId id="283" r:id="rId24"/>
    <p:sldId id="284" r:id="rId25"/>
    <p:sldId id="310" r:id="rId26"/>
    <p:sldId id="311" r:id="rId27"/>
    <p:sldId id="312" r:id="rId28"/>
    <p:sldId id="286" r:id="rId29"/>
    <p:sldId id="285"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3" r:id="rId54"/>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9pPr>
  </p:defaultTextStyle>
  <p:modifyVerifier cryptProviderType="rsaAES" cryptAlgorithmClass="hash" cryptAlgorithmType="typeAny" cryptAlgorithmSid="14" spinCount="100000" saltData="6WllimHJeK4cJgYM4rKNOA==" hashData="Q1GTLOjNpS2oveCBEF0OJRtH4MZaiFPfbxkwOgqvoDgarxAovq+LODVkyM5ViGwuWB3LbNkOrRLc+HWcjgzO6g=="/>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77E27"/>
    <a:srgbClr val="F8E9B9"/>
    <a:srgbClr val="9CE1E1"/>
    <a:srgbClr val="FDCE3A"/>
    <a:srgbClr val="005954"/>
    <a:srgbClr val="98BF1E"/>
    <a:srgbClr val="5C4A89"/>
    <a:srgbClr val="003E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895CD48-E116-4B4C-9BE6-3C5F6C4D5438}" v="7" dt="2021-12-06T15:42:13.2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67" d="100"/>
          <a:sy n="67" d="100"/>
        </p:scale>
        <p:origin x="1260" y="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67" d="100"/>
          <a:sy n="67" d="100"/>
        </p:scale>
        <p:origin x="3228" y="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notesMaster" Target="notesMasters/notesMaster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viewProps" Target="viewProps.xml"/><Relationship Id="rId5" Type="http://schemas.openxmlformats.org/officeDocument/2006/relationships/slideMaster" Target="slideMasters/slideMaster1.xml"/><Relationship Id="rId61" Type="http://schemas.microsoft.com/office/2015/10/relationships/revisionInfo" Target="revisionInfo.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handoutMaster" Target="handoutMasters/handoutMaster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presProps" Target="presProp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9414F85-49FD-4247-ACE8-E049A0C5F25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C63309B3-691A-4C3F-A1FC-7C75CAC17DA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655B08C4-2137-426E-89AF-990054B89F97}" type="datetimeFigureOut">
              <a:rPr lang="en-US"/>
              <a:pPr>
                <a:defRPr/>
              </a:pPr>
              <a:t>12/6/2021</a:t>
            </a:fld>
            <a:endParaRPr lang="en-US"/>
          </a:p>
        </p:txBody>
      </p:sp>
      <p:sp>
        <p:nvSpPr>
          <p:cNvPr id="4" name="Footer Placeholder 3">
            <a:extLst>
              <a:ext uri="{FF2B5EF4-FFF2-40B4-BE49-F238E27FC236}">
                <a16:creationId xmlns:a16="http://schemas.microsoft.com/office/drawing/2014/main" id="{1D967E08-AB9C-4946-B463-C7C15C454B1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a:extLst>
              <a:ext uri="{FF2B5EF4-FFF2-40B4-BE49-F238E27FC236}">
                <a16:creationId xmlns:a16="http://schemas.microsoft.com/office/drawing/2014/main" id="{59633C49-D3B6-41CD-ACA7-2751554E601D}"/>
              </a:ext>
            </a:extLst>
          </p:cNvPr>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E7D754E0-4609-40BC-8D04-2D92DEB0D313}"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8E607ACF-F20A-45E6-BE88-04859A2C48C3}"/>
              </a:ext>
            </a:extLst>
          </p:cNvPr>
          <p:cNvSpPr>
            <a:spLocks noGrp="1" noChangeArrowheads="1"/>
          </p:cNvSpPr>
          <p:nvPr>
            <p:ph type="hdr" sz="quarter"/>
          </p:nvPr>
        </p:nvSpPr>
        <p:spPr bwMode="auto">
          <a:xfrm>
            <a:off x="0" y="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defRPr sz="1200">
                <a:latin typeface="Arial" charset="0"/>
                <a:ea typeface="ＭＳ Ｐゴシック" charset="0"/>
                <a:cs typeface="ＭＳ Ｐゴシック" charset="0"/>
              </a:defRPr>
            </a:lvl1pPr>
          </a:lstStyle>
          <a:p>
            <a:pPr>
              <a:defRPr/>
            </a:pPr>
            <a:endParaRPr lang="en-US"/>
          </a:p>
        </p:txBody>
      </p:sp>
      <p:sp>
        <p:nvSpPr>
          <p:cNvPr id="8195" name="Rectangle 3">
            <a:extLst>
              <a:ext uri="{FF2B5EF4-FFF2-40B4-BE49-F238E27FC236}">
                <a16:creationId xmlns:a16="http://schemas.microsoft.com/office/drawing/2014/main" id="{6A5922B9-0351-4B2E-918D-F938727B4594}"/>
              </a:ext>
            </a:extLst>
          </p:cNvPr>
          <p:cNvSpPr>
            <a:spLocks noGrp="1" noChangeArrowheads="1"/>
          </p:cNvSpPr>
          <p:nvPr>
            <p:ph type="dt" idx="1"/>
          </p:nvPr>
        </p:nvSpPr>
        <p:spPr bwMode="auto">
          <a:xfrm>
            <a:off x="3886200" y="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Arial" charset="0"/>
                <a:ea typeface="ＭＳ Ｐゴシック" charset="0"/>
                <a:cs typeface="ＭＳ Ｐゴシック" charset="0"/>
              </a:defRPr>
            </a:lvl1pPr>
          </a:lstStyle>
          <a:p>
            <a:pPr>
              <a:defRPr/>
            </a:pPr>
            <a:endParaRPr lang="en-US"/>
          </a:p>
        </p:txBody>
      </p:sp>
      <p:sp>
        <p:nvSpPr>
          <p:cNvPr id="11268" name="Rectangle 4">
            <a:extLst>
              <a:ext uri="{FF2B5EF4-FFF2-40B4-BE49-F238E27FC236}">
                <a16:creationId xmlns:a16="http://schemas.microsoft.com/office/drawing/2014/main" id="{1B7A27C5-B96E-44C1-A972-E8719DE099C8}"/>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7" name="Rectangle 5">
            <a:extLst>
              <a:ext uri="{FF2B5EF4-FFF2-40B4-BE49-F238E27FC236}">
                <a16:creationId xmlns:a16="http://schemas.microsoft.com/office/drawing/2014/main" id="{608B9D4D-63B1-4786-A249-2039B040E26D}"/>
              </a:ext>
            </a:extLst>
          </p:cNvPr>
          <p:cNvSpPr>
            <a:spLocks noGrp="1" noChangeArrowheads="1"/>
          </p:cNvSpPr>
          <p:nvPr>
            <p:ph type="body" sz="quarter" idx="3"/>
          </p:nvPr>
        </p:nvSpPr>
        <p:spPr bwMode="auto">
          <a:xfrm>
            <a:off x="914400" y="4343400"/>
            <a:ext cx="5029200" cy="41148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198" name="Rectangle 6">
            <a:extLst>
              <a:ext uri="{FF2B5EF4-FFF2-40B4-BE49-F238E27FC236}">
                <a16:creationId xmlns:a16="http://schemas.microsoft.com/office/drawing/2014/main" id="{54D96DC8-2FB0-467E-85B0-22D66BE9F214}"/>
              </a:ext>
            </a:extLst>
          </p:cNvPr>
          <p:cNvSpPr>
            <a:spLocks noGrp="1" noChangeArrowheads="1"/>
          </p:cNvSpPr>
          <p:nvPr>
            <p:ph type="ftr" sz="quarter" idx="4"/>
          </p:nvPr>
        </p:nvSpPr>
        <p:spPr bwMode="auto">
          <a:xfrm>
            <a:off x="0" y="868680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b" anchorCtr="0" compatLnSpc="1">
            <a:prstTxWarp prst="textNoShape">
              <a:avLst/>
            </a:prstTxWarp>
          </a:bodyPr>
          <a:lstStyle>
            <a:lvl1pPr>
              <a:defRPr sz="1200">
                <a:latin typeface="Arial" charset="0"/>
                <a:ea typeface="ＭＳ Ｐゴシック" charset="0"/>
                <a:cs typeface="ＭＳ Ｐゴシック" charset="0"/>
              </a:defRPr>
            </a:lvl1pPr>
          </a:lstStyle>
          <a:p>
            <a:pPr>
              <a:defRPr/>
            </a:pPr>
            <a:endParaRPr lang="en-US"/>
          </a:p>
        </p:txBody>
      </p:sp>
      <p:sp>
        <p:nvSpPr>
          <p:cNvPr id="8199" name="Rectangle 7">
            <a:extLst>
              <a:ext uri="{FF2B5EF4-FFF2-40B4-BE49-F238E27FC236}">
                <a16:creationId xmlns:a16="http://schemas.microsoft.com/office/drawing/2014/main" id="{15060F9C-4BA0-4F7E-B9DC-7FE1BBBF8795}"/>
              </a:ext>
            </a:extLst>
          </p:cNvPr>
          <p:cNvSpPr>
            <a:spLocks noGrp="1" noChangeArrowheads="1"/>
          </p:cNvSpPr>
          <p:nvPr>
            <p:ph type="sldNum" sz="quarter" idx="5"/>
          </p:nvPr>
        </p:nvSpPr>
        <p:spPr bwMode="auto">
          <a:xfrm>
            <a:off x="3886200" y="868680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b" anchorCtr="0" compatLnSpc="1">
            <a:prstTxWarp prst="textNoShape">
              <a:avLst/>
            </a:prstTxWarp>
          </a:bodyPr>
          <a:lstStyle>
            <a:lvl1pPr algn="r">
              <a:defRPr sz="1200"/>
            </a:lvl1pPr>
          </a:lstStyle>
          <a:p>
            <a:fld id="{6F3BDF90-9B25-453B-83E0-7C6DEAB5F885}"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a:extLst>
              <a:ext uri="{FF2B5EF4-FFF2-40B4-BE49-F238E27FC236}">
                <a16:creationId xmlns:a16="http://schemas.microsoft.com/office/drawing/2014/main" id="{503E4B8F-E39D-415C-9FD1-48324CFEA9E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4450" y="-33338"/>
            <a:ext cx="9232900" cy="692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a:extLst>
              <a:ext uri="{FF2B5EF4-FFF2-40B4-BE49-F238E27FC236}">
                <a16:creationId xmlns:a16="http://schemas.microsoft.com/office/drawing/2014/main" id="{47997122-2720-4A39-86CE-E05558E9E10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843213" y="260350"/>
            <a:ext cx="3259137"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8" name="Rectangle 2"/>
          <p:cNvSpPr>
            <a:spLocks noGrp="1" noChangeArrowheads="1"/>
          </p:cNvSpPr>
          <p:nvPr>
            <p:ph type="ctrTitle"/>
          </p:nvPr>
        </p:nvSpPr>
        <p:spPr>
          <a:xfrm>
            <a:off x="395536" y="1988841"/>
            <a:ext cx="8424936" cy="1080119"/>
          </a:xfrm>
        </p:spPr>
        <p:txBody>
          <a:bodyPr/>
          <a:lstStyle>
            <a:lvl1pPr algn="ctr">
              <a:lnSpc>
                <a:spcPct val="85000"/>
              </a:lnSpc>
              <a:defRPr sz="4800">
                <a:solidFill>
                  <a:srgbClr val="003E38"/>
                </a:solidFill>
              </a:defRPr>
            </a:lvl1pPr>
          </a:lstStyle>
          <a:p>
            <a:pPr lvl="0"/>
            <a:r>
              <a:rPr lang="en-US" noProof="0"/>
              <a:t>Click to edit Master title style</a:t>
            </a:r>
            <a:endParaRPr lang="en-US" noProof="0" dirty="0"/>
          </a:p>
        </p:txBody>
      </p:sp>
      <p:sp>
        <p:nvSpPr>
          <p:cNvPr id="4099" name="Rectangle 3"/>
          <p:cNvSpPr>
            <a:spLocks noGrp="1" noChangeArrowheads="1"/>
          </p:cNvSpPr>
          <p:nvPr>
            <p:ph type="subTitle" idx="1"/>
          </p:nvPr>
        </p:nvSpPr>
        <p:spPr>
          <a:xfrm>
            <a:off x="395536" y="3068960"/>
            <a:ext cx="8424936" cy="457200"/>
          </a:xfrm>
        </p:spPr>
        <p:txBody>
          <a:bodyPr/>
          <a:lstStyle>
            <a:lvl1pPr marL="0" indent="0" algn="ctr">
              <a:buFontTx/>
              <a:buNone/>
              <a:defRPr sz="2800">
                <a:solidFill>
                  <a:srgbClr val="477E27"/>
                </a:solidFill>
              </a:defRPr>
            </a:lvl1pPr>
          </a:lstStyle>
          <a:p>
            <a:pPr lvl="0"/>
            <a:r>
              <a:rPr lang="en-US" noProof="0"/>
              <a:t>Click to edit Master subtitle style</a:t>
            </a:r>
            <a:endParaRPr lang="en-US" noProof="0" dirty="0"/>
          </a:p>
        </p:txBody>
      </p:sp>
    </p:spTree>
    <p:extLst>
      <p:ext uri="{BB962C8B-B14F-4D97-AF65-F5344CB8AC3E}">
        <p14:creationId xmlns:p14="http://schemas.microsoft.com/office/powerpoint/2010/main" val="13600181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 single column text">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91FC0B54-ED9A-4E13-8A46-BBB9F19D668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a:extLst>
              <a:ext uri="{FF2B5EF4-FFF2-40B4-BE49-F238E27FC236}">
                <a16:creationId xmlns:a16="http://schemas.microsoft.com/office/drawing/2014/main" id="{FFEC84E0-E8A2-4A7C-9084-B475B6EAE92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a:extLst>
              <a:ext uri="{FF2B5EF4-FFF2-40B4-BE49-F238E27FC236}">
                <a16:creationId xmlns:a16="http://schemas.microsoft.com/office/drawing/2014/main" id="{AC7970A8-5592-4F1E-9924-BDE11EB0ED9A}"/>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79BD86C0-2772-4189-86E9-098651FA57A6}"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p>
            <a:r>
              <a:rPr lang="en-US"/>
              <a:t>Click to edit Master title style</a:t>
            </a:r>
            <a:endParaRPr lang="en-US" dirty="0"/>
          </a:p>
        </p:txBody>
      </p:sp>
      <p:sp>
        <p:nvSpPr>
          <p:cNvPr id="3" name="Content Placeholder 2"/>
          <p:cNvSpPr>
            <a:spLocks noGrp="1"/>
          </p:cNvSpPr>
          <p:nvPr>
            <p:ph idx="1"/>
          </p:nvPr>
        </p:nvSpPr>
        <p:spPr>
          <a:xfrm>
            <a:off x="467544" y="1412776"/>
            <a:ext cx="7923981" cy="41764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5">
            <a:extLst>
              <a:ext uri="{FF2B5EF4-FFF2-40B4-BE49-F238E27FC236}">
                <a16:creationId xmlns:a16="http://schemas.microsoft.com/office/drawing/2014/main" id="{5A42A868-16CD-4CF7-B8ED-85A4CFD7258F}"/>
              </a:ext>
            </a:extLst>
          </p:cNvPr>
          <p:cNvSpPr>
            <a:spLocks noGrp="1"/>
          </p:cNvSpPr>
          <p:nvPr>
            <p:ph type="sldNum" sz="quarter" idx="10"/>
          </p:nvPr>
        </p:nvSpPr>
        <p:spPr>
          <a:xfrm>
            <a:off x="7451725" y="6103938"/>
            <a:ext cx="1006475" cy="349250"/>
          </a:xfrm>
        </p:spPr>
        <p:txBody>
          <a:bodyPr/>
          <a:lstStyle>
            <a:lvl1pPr>
              <a:defRPr>
                <a:solidFill>
                  <a:schemeClr val="bg1"/>
                </a:solidFill>
              </a:defRPr>
            </a:lvl1pPr>
          </a:lstStyle>
          <a:p>
            <a:fld id="{FC0799EC-A505-4BE5-8DFA-14BA55F042AF}" type="slidenum">
              <a:rPr lang="en-US" altLang="en-US"/>
              <a:pPr/>
              <a:t>‹#›</a:t>
            </a:fld>
            <a:endParaRPr lang="en-US" altLang="en-US"/>
          </a:p>
        </p:txBody>
      </p:sp>
    </p:spTree>
    <p:extLst>
      <p:ext uri="{BB962C8B-B14F-4D97-AF65-F5344CB8AC3E}">
        <p14:creationId xmlns:p14="http://schemas.microsoft.com/office/powerpoint/2010/main" val="7803186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content - double column text">
    <p:spTree>
      <p:nvGrpSpPr>
        <p:cNvPr id="1" name=""/>
        <p:cNvGrpSpPr/>
        <p:nvPr/>
      </p:nvGrpSpPr>
      <p:grpSpPr>
        <a:xfrm>
          <a:off x="0" y="0"/>
          <a:ext cx="0" cy="0"/>
          <a:chOff x="0" y="0"/>
          <a:chExt cx="0" cy="0"/>
        </a:xfrm>
      </p:grpSpPr>
      <p:pic>
        <p:nvPicPr>
          <p:cNvPr id="5" name="Picture 6">
            <a:extLst>
              <a:ext uri="{FF2B5EF4-FFF2-40B4-BE49-F238E27FC236}">
                <a16:creationId xmlns:a16="http://schemas.microsoft.com/office/drawing/2014/main" id="{7C06ACB7-5103-4CE3-A320-1ECD112E9B5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a:extLst>
              <a:ext uri="{FF2B5EF4-FFF2-40B4-BE49-F238E27FC236}">
                <a16:creationId xmlns:a16="http://schemas.microsoft.com/office/drawing/2014/main" id="{EE0088AB-2F15-49EA-91AE-98AF43308DC9}"/>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5">
            <a:extLst>
              <a:ext uri="{FF2B5EF4-FFF2-40B4-BE49-F238E27FC236}">
                <a16:creationId xmlns:a16="http://schemas.microsoft.com/office/drawing/2014/main" id="{8911CCA2-AA7E-4B68-8941-5D40FBD449F1}"/>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DD1EA6E0-76D8-414F-8690-39B83060E0D6}"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p>
            <a:r>
              <a:rPr lang="en-US"/>
              <a:t>Click to edit Master title style</a:t>
            </a:r>
            <a:endParaRPr lang="en-US" dirty="0"/>
          </a:p>
        </p:txBody>
      </p:sp>
      <p:sp>
        <p:nvSpPr>
          <p:cNvPr id="3" name="Content Placeholder 2"/>
          <p:cNvSpPr>
            <a:spLocks noGrp="1"/>
          </p:cNvSpPr>
          <p:nvPr>
            <p:ph idx="1"/>
          </p:nvPr>
        </p:nvSpPr>
        <p:spPr>
          <a:xfrm>
            <a:off x="467544" y="1412776"/>
            <a:ext cx="3816423" cy="41764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idx="13"/>
          </p:nvPr>
        </p:nvSpPr>
        <p:spPr>
          <a:xfrm>
            <a:off x="4499992" y="1412776"/>
            <a:ext cx="3888432" cy="41764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884586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 double column w/ pic">
    <p:spTree>
      <p:nvGrpSpPr>
        <p:cNvPr id="1" name=""/>
        <p:cNvGrpSpPr/>
        <p:nvPr/>
      </p:nvGrpSpPr>
      <p:grpSpPr>
        <a:xfrm>
          <a:off x="0" y="0"/>
          <a:ext cx="0" cy="0"/>
          <a:chOff x="0" y="0"/>
          <a:chExt cx="0" cy="0"/>
        </a:xfrm>
      </p:grpSpPr>
      <p:pic>
        <p:nvPicPr>
          <p:cNvPr id="6" name="Picture 6">
            <a:extLst>
              <a:ext uri="{FF2B5EF4-FFF2-40B4-BE49-F238E27FC236}">
                <a16:creationId xmlns:a16="http://schemas.microsoft.com/office/drawing/2014/main" id="{2E8E6791-D5FC-4B2B-B748-38B3BF267F9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a:extLst>
              <a:ext uri="{FF2B5EF4-FFF2-40B4-BE49-F238E27FC236}">
                <a16:creationId xmlns:a16="http://schemas.microsoft.com/office/drawing/2014/main" id="{59F5D9F7-8903-4DA0-A733-26C7BFBFCEB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5">
            <a:extLst>
              <a:ext uri="{FF2B5EF4-FFF2-40B4-BE49-F238E27FC236}">
                <a16:creationId xmlns:a16="http://schemas.microsoft.com/office/drawing/2014/main" id="{F2036A0B-4DDD-43E2-9B5A-B29E2ECCE000}"/>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DDF2AA1A-C8EC-4D2B-A9A5-7A786BEBA968}"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p>
            <a:r>
              <a:rPr lang="en-US"/>
              <a:t>Click to edit Master title style</a:t>
            </a:r>
            <a:endParaRPr lang="en-US" dirty="0"/>
          </a:p>
        </p:txBody>
      </p:sp>
      <p:sp>
        <p:nvSpPr>
          <p:cNvPr id="3" name="Content Placeholder 2"/>
          <p:cNvSpPr>
            <a:spLocks noGrp="1"/>
          </p:cNvSpPr>
          <p:nvPr>
            <p:ph idx="1"/>
          </p:nvPr>
        </p:nvSpPr>
        <p:spPr>
          <a:xfrm>
            <a:off x="467544" y="1412776"/>
            <a:ext cx="3816423" cy="4149824"/>
          </a:xfrm>
        </p:spPr>
        <p:txBody>
          <a:bodyPr/>
          <a:lstStyle>
            <a:lvl1pPr>
              <a:defRPr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p:cNvSpPr>
            <a:spLocks noGrp="1"/>
          </p:cNvSpPr>
          <p:nvPr>
            <p:ph type="pic" sz="quarter" idx="13"/>
          </p:nvPr>
        </p:nvSpPr>
        <p:spPr>
          <a:xfrm>
            <a:off x="4499993" y="1413680"/>
            <a:ext cx="3888358" cy="4175907"/>
          </a:xfrm>
        </p:spPr>
        <p:txBody>
          <a:bodyPr/>
          <a:lstStyle>
            <a:lvl1pPr>
              <a:defRPr baseline="0"/>
            </a:lvl1pPr>
          </a:lstStyle>
          <a:p>
            <a:pPr lvl="0"/>
            <a:r>
              <a:rPr lang="en-US" noProof="0"/>
              <a:t>Drag picture to placeholder or click icon to add</a:t>
            </a:r>
            <a:endParaRPr lang="en-US" noProof="0" dirty="0"/>
          </a:p>
        </p:txBody>
      </p:sp>
    </p:spTree>
    <p:extLst>
      <p:ext uri="{BB962C8B-B14F-4D97-AF65-F5344CB8AC3E}">
        <p14:creationId xmlns:p14="http://schemas.microsoft.com/office/powerpoint/2010/main" val="3446114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 picture">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19DF36F9-56FB-4643-8EAD-98A57CF2032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a:extLst>
              <a:ext uri="{FF2B5EF4-FFF2-40B4-BE49-F238E27FC236}">
                <a16:creationId xmlns:a16="http://schemas.microsoft.com/office/drawing/2014/main" id="{77FE9CFE-02B6-43C1-956B-6355F1C18D8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5">
            <a:extLst>
              <a:ext uri="{FF2B5EF4-FFF2-40B4-BE49-F238E27FC236}">
                <a16:creationId xmlns:a16="http://schemas.microsoft.com/office/drawing/2014/main" id="{A729FAB0-E70E-4FFA-A2A9-BBD8D724BD68}"/>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1ED6DB6B-13E3-4C07-85CE-B296F542255B}"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lvl1pPr>
              <a:defRPr baseline="0"/>
            </a:lvl1pPr>
          </a:lstStyle>
          <a:p>
            <a:r>
              <a:rPr lang="en-US"/>
              <a:t>Click to edit Master title style</a:t>
            </a:r>
            <a:endParaRPr lang="en-US" dirty="0"/>
          </a:p>
        </p:txBody>
      </p:sp>
      <p:sp>
        <p:nvSpPr>
          <p:cNvPr id="5" name="Picture Placeholder 4"/>
          <p:cNvSpPr>
            <a:spLocks noGrp="1"/>
          </p:cNvSpPr>
          <p:nvPr>
            <p:ph type="pic" sz="quarter" idx="13"/>
          </p:nvPr>
        </p:nvSpPr>
        <p:spPr>
          <a:xfrm>
            <a:off x="467544" y="1484784"/>
            <a:ext cx="7920807" cy="4032447"/>
          </a:xfrm>
        </p:spPr>
        <p:txBody>
          <a:bodyPr/>
          <a:lstStyle>
            <a:lvl1pPr>
              <a:defRPr baseline="0"/>
            </a:lvl1pPr>
          </a:lstStyle>
          <a:p>
            <a:pPr lvl="0"/>
            <a:r>
              <a:rPr lang="en-US" noProof="0"/>
              <a:t>Drag picture to placeholder or click icon to add</a:t>
            </a:r>
            <a:endParaRPr lang="en-US" noProof="0" dirty="0"/>
          </a:p>
        </p:txBody>
      </p:sp>
    </p:spTree>
    <p:extLst>
      <p:ext uri="{BB962C8B-B14F-4D97-AF65-F5344CB8AC3E}">
        <p14:creationId xmlns:p14="http://schemas.microsoft.com/office/powerpoint/2010/main" val="6223414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 picture with caption">
    <p:spTree>
      <p:nvGrpSpPr>
        <p:cNvPr id="1" name=""/>
        <p:cNvGrpSpPr/>
        <p:nvPr/>
      </p:nvGrpSpPr>
      <p:grpSpPr>
        <a:xfrm>
          <a:off x="0" y="0"/>
          <a:ext cx="0" cy="0"/>
          <a:chOff x="0" y="0"/>
          <a:chExt cx="0" cy="0"/>
        </a:xfrm>
      </p:grpSpPr>
      <p:pic>
        <p:nvPicPr>
          <p:cNvPr id="6" name="Picture 6">
            <a:extLst>
              <a:ext uri="{FF2B5EF4-FFF2-40B4-BE49-F238E27FC236}">
                <a16:creationId xmlns:a16="http://schemas.microsoft.com/office/drawing/2014/main" id="{89ECDE7D-AA42-49C7-B705-46C403598D6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a:extLst>
              <a:ext uri="{FF2B5EF4-FFF2-40B4-BE49-F238E27FC236}">
                <a16:creationId xmlns:a16="http://schemas.microsoft.com/office/drawing/2014/main" id="{E1A9595E-D42C-41E1-93C7-51ECB35AD88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5">
            <a:extLst>
              <a:ext uri="{FF2B5EF4-FFF2-40B4-BE49-F238E27FC236}">
                <a16:creationId xmlns:a16="http://schemas.microsoft.com/office/drawing/2014/main" id="{48DF1A14-F7D4-49B8-B169-41463095C9A4}"/>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112117CC-225F-43E4-858F-38FF4E50F699}"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lvl1pPr>
              <a:defRPr baseline="0"/>
            </a:lvl1pPr>
          </a:lstStyle>
          <a:p>
            <a:r>
              <a:rPr lang="en-US"/>
              <a:t>Click to edit Master title style</a:t>
            </a:r>
            <a:endParaRPr lang="en-US" dirty="0"/>
          </a:p>
        </p:txBody>
      </p:sp>
      <p:sp>
        <p:nvSpPr>
          <p:cNvPr id="5" name="Picture Placeholder 4"/>
          <p:cNvSpPr>
            <a:spLocks noGrp="1"/>
          </p:cNvSpPr>
          <p:nvPr>
            <p:ph type="pic" sz="quarter" idx="13"/>
          </p:nvPr>
        </p:nvSpPr>
        <p:spPr>
          <a:xfrm>
            <a:off x="467544" y="1484785"/>
            <a:ext cx="7920807" cy="3384376"/>
          </a:xfrm>
        </p:spPr>
        <p:txBody>
          <a:bodyPr/>
          <a:lstStyle>
            <a:lvl1pPr>
              <a:defRPr baseline="0"/>
            </a:lvl1pPr>
          </a:lstStyle>
          <a:p>
            <a:pPr lvl="0"/>
            <a:r>
              <a:rPr lang="en-US" noProof="0"/>
              <a:t>Drag picture to placeholder or click icon to add</a:t>
            </a:r>
            <a:endParaRPr lang="en-US" noProof="0" dirty="0"/>
          </a:p>
        </p:txBody>
      </p:sp>
      <p:sp>
        <p:nvSpPr>
          <p:cNvPr id="4" name="Text Placeholder 3"/>
          <p:cNvSpPr>
            <a:spLocks noGrp="1"/>
          </p:cNvSpPr>
          <p:nvPr>
            <p:ph type="body" sz="quarter" idx="14"/>
          </p:nvPr>
        </p:nvSpPr>
        <p:spPr>
          <a:xfrm>
            <a:off x="468313" y="5084763"/>
            <a:ext cx="7920037" cy="288453"/>
          </a:xfrm>
        </p:spPr>
        <p:txBody>
          <a:bodyPr/>
          <a:lstStyle>
            <a:lvl1pPr marL="0" indent="0">
              <a:buNone/>
              <a:defRPr sz="1200" baseline="0"/>
            </a:lvl1pPr>
          </a:lstStyle>
          <a:p>
            <a:pPr lvl="0"/>
            <a:r>
              <a:rPr lang="en-US"/>
              <a:t>Click to edit Master text styles</a:t>
            </a:r>
          </a:p>
        </p:txBody>
      </p:sp>
    </p:spTree>
    <p:extLst>
      <p:ext uri="{BB962C8B-B14F-4D97-AF65-F5344CB8AC3E}">
        <p14:creationId xmlns:p14="http://schemas.microsoft.com/office/powerpoint/2010/main" val="4013241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 double pictur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5E3E935-9219-43BD-B1C0-C994441A72F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454FA3E0-56BB-4937-B7CF-80E6F25D3C7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5">
            <a:extLst>
              <a:ext uri="{FF2B5EF4-FFF2-40B4-BE49-F238E27FC236}">
                <a16:creationId xmlns:a16="http://schemas.microsoft.com/office/drawing/2014/main" id="{677BEA60-25F7-4235-8519-8171C889DE84}"/>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C4C9E0CC-6315-494F-A250-AE318807BD41}"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lvl1pPr>
              <a:defRPr baseline="0"/>
            </a:lvl1pPr>
          </a:lstStyle>
          <a:p>
            <a:r>
              <a:rPr lang="en-US"/>
              <a:t>Click to edit Master title style</a:t>
            </a:r>
            <a:endParaRPr lang="en-US" dirty="0"/>
          </a:p>
        </p:txBody>
      </p:sp>
      <p:sp>
        <p:nvSpPr>
          <p:cNvPr id="5" name="Picture Placeholder 4"/>
          <p:cNvSpPr>
            <a:spLocks noGrp="1"/>
          </p:cNvSpPr>
          <p:nvPr>
            <p:ph type="pic" sz="quarter" idx="13"/>
          </p:nvPr>
        </p:nvSpPr>
        <p:spPr>
          <a:xfrm>
            <a:off x="467545" y="1484784"/>
            <a:ext cx="3888432" cy="4032448"/>
          </a:xfrm>
        </p:spPr>
        <p:txBody>
          <a:bodyPr/>
          <a:lstStyle>
            <a:lvl1pPr>
              <a:defRPr baseline="0"/>
            </a:lvl1pPr>
          </a:lstStyle>
          <a:p>
            <a:pPr lvl="0"/>
            <a:r>
              <a:rPr lang="en-US" noProof="0"/>
              <a:t>Drag picture to placeholder or click icon to add</a:t>
            </a:r>
            <a:endParaRPr lang="en-US" noProof="0" dirty="0"/>
          </a:p>
        </p:txBody>
      </p:sp>
      <p:sp>
        <p:nvSpPr>
          <p:cNvPr id="6" name="Picture Placeholder 4"/>
          <p:cNvSpPr>
            <a:spLocks noGrp="1"/>
          </p:cNvSpPr>
          <p:nvPr>
            <p:ph type="pic" sz="quarter" idx="14"/>
          </p:nvPr>
        </p:nvSpPr>
        <p:spPr>
          <a:xfrm>
            <a:off x="4499992" y="1484784"/>
            <a:ext cx="3888432" cy="4032448"/>
          </a:xfrm>
        </p:spPr>
        <p:txBody>
          <a:bodyPr/>
          <a:lstStyle>
            <a:lvl1pPr>
              <a:defRPr baseline="0"/>
            </a:lvl1pPr>
          </a:lstStyle>
          <a:p>
            <a:pPr lvl="0"/>
            <a:r>
              <a:rPr lang="en-US" noProof="0"/>
              <a:t>Drag picture to placeholder or click icon to add</a:t>
            </a:r>
            <a:endParaRPr lang="en-US" noProof="0" dirty="0"/>
          </a:p>
        </p:txBody>
      </p:sp>
      <p:sp>
        <p:nvSpPr>
          <p:cNvPr id="10" name="Slide Number Placeholder 5">
            <a:extLst>
              <a:ext uri="{FF2B5EF4-FFF2-40B4-BE49-F238E27FC236}">
                <a16:creationId xmlns:a16="http://schemas.microsoft.com/office/drawing/2014/main" id="{4D41E4F5-F8D4-48A7-9FEA-B815523A7997}"/>
              </a:ext>
            </a:extLst>
          </p:cNvPr>
          <p:cNvSpPr>
            <a:spLocks noGrp="1"/>
          </p:cNvSpPr>
          <p:nvPr>
            <p:ph type="sldNum" sz="quarter" idx="15"/>
          </p:nvPr>
        </p:nvSpPr>
        <p:spPr>
          <a:xfrm>
            <a:off x="7451725" y="6103938"/>
            <a:ext cx="1006475" cy="349250"/>
          </a:xfrm>
        </p:spPr>
        <p:txBody>
          <a:bodyPr/>
          <a:lstStyle>
            <a:lvl1pPr>
              <a:defRPr>
                <a:solidFill>
                  <a:schemeClr val="bg1"/>
                </a:solidFill>
              </a:defRPr>
            </a:lvl1pPr>
          </a:lstStyle>
          <a:p>
            <a:fld id="{79DD0207-A730-4C47-B9BB-528A1D0B5720}" type="slidenum">
              <a:rPr lang="en-US" altLang="en-US"/>
              <a:pPr/>
              <a:t>‹#›</a:t>
            </a:fld>
            <a:endParaRPr lang="en-US" altLang="en-US"/>
          </a:p>
        </p:txBody>
      </p:sp>
    </p:spTree>
    <p:extLst>
      <p:ext uri="{BB962C8B-B14F-4D97-AF65-F5344CB8AC3E}">
        <p14:creationId xmlns:p14="http://schemas.microsoft.com/office/powerpoint/2010/main" val="3267308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 double pic with caption">
    <p:spTree>
      <p:nvGrpSpPr>
        <p:cNvPr id="1" name=""/>
        <p:cNvGrpSpPr/>
        <p:nvPr/>
      </p:nvGrpSpPr>
      <p:grpSpPr>
        <a:xfrm>
          <a:off x="0" y="0"/>
          <a:ext cx="0" cy="0"/>
          <a:chOff x="0" y="0"/>
          <a:chExt cx="0" cy="0"/>
        </a:xfrm>
      </p:grpSpPr>
      <p:pic>
        <p:nvPicPr>
          <p:cNvPr id="9" name="Picture 6">
            <a:extLst>
              <a:ext uri="{FF2B5EF4-FFF2-40B4-BE49-F238E27FC236}">
                <a16:creationId xmlns:a16="http://schemas.microsoft.com/office/drawing/2014/main" id="{47BDD8E6-94B4-4324-B352-A493B32A3CC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7">
            <a:extLst>
              <a:ext uri="{FF2B5EF4-FFF2-40B4-BE49-F238E27FC236}">
                <a16:creationId xmlns:a16="http://schemas.microsoft.com/office/drawing/2014/main" id="{3B8B2888-6F86-4D23-A78B-4E993287D0C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Slide Number Placeholder 5">
            <a:extLst>
              <a:ext uri="{FF2B5EF4-FFF2-40B4-BE49-F238E27FC236}">
                <a16:creationId xmlns:a16="http://schemas.microsoft.com/office/drawing/2014/main" id="{790AE22C-54BA-47F2-B87A-AE69A3357E8E}"/>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C2424D7C-5C6A-40CD-A93D-FCFE8953F2BA}"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lvl1pPr>
              <a:defRPr baseline="0"/>
            </a:lvl1pPr>
          </a:lstStyle>
          <a:p>
            <a:r>
              <a:rPr lang="en-US"/>
              <a:t>Click to edit Master title style</a:t>
            </a:r>
            <a:endParaRPr lang="en-US" dirty="0"/>
          </a:p>
        </p:txBody>
      </p:sp>
      <p:sp>
        <p:nvSpPr>
          <p:cNvPr id="5" name="Picture Placeholder 4"/>
          <p:cNvSpPr>
            <a:spLocks noGrp="1"/>
          </p:cNvSpPr>
          <p:nvPr>
            <p:ph type="pic" sz="quarter" idx="13"/>
          </p:nvPr>
        </p:nvSpPr>
        <p:spPr>
          <a:xfrm>
            <a:off x="467545" y="1484784"/>
            <a:ext cx="3888432" cy="3672408"/>
          </a:xfrm>
        </p:spPr>
        <p:txBody>
          <a:bodyPr/>
          <a:lstStyle>
            <a:lvl1pPr>
              <a:defRPr baseline="0"/>
            </a:lvl1pPr>
          </a:lstStyle>
          <a:p>
            <a:pPr lvl="0"/>
            <a:r>
              <a:rPr lang="en-US" noProof="0"/>
              <a:t>Drag picture to placeholder or click icon to add</a:t>
            </a:r>
            <a:endParaRPr lang="en-US" noProof="0" dirty="0"/>
          </a:p>
        </p:txBody>
      </p:sp>
      <p:sp>
        <p:nvSpPr>
          <p:cNvPr id="6" name="Picture Placeholder 4"/>
          <p:cNvSpPr>
            <a:spLocks noGrp="1"/>
          </p:cNvSpPr>
          <p:nvPr>
            <p:ph type="pic" sz="quarter" idx="14"/>
          </p:nvPr>
        </p:nvSpPr>
        <p:spPr>
          <a:xfrm>
            <a:off x="4499992" y="1484784"/>
            <a:ext cx="3888432" cy="3672408"/>
          </a:xfrm>
        </p:spPr>
        <p:txBody>
          <a:bodyPr/>
          <a:lstStyle>
            <a:lvl1pPr>
              <a:defRPr baseline="0"/>
            </a:lvl1pPr>
          </a:lstStyle>
          <a:p>
            <a:pPr lvl="0"/>
            <a:r>
              <a:rPr lang="en-US" noProof="0"/>
              <a:t>Drag picture to placeholder or click icon to add</a:t>
            </a:r>
            <a:endParaRPr lang="en-US" noProof="0" dirty="0"/>
          </a:p>
        </p:txBody>
      </p:sp>
      <p:sp>
        <p:nvSpPr>
          <p:cNvPr id="7" name="Text Placeholder 3"/>
          <p:cNvSpPr>
            <a:spLocks noGrp="1"/>
          </p:cNvSpPr>
          <p:nvPr>
            <p:ph type="body" sz="quarter" idx="15"/>
          </p:nvPr>
        </p:nvSpPr>
        <p:spPr>
          <a:xfrm>
            <a:off x="468313" y="5229200"/>
            <a:ext cx="3887663" cy="360040"/>
          </a:xfrm>
        </p:spPr>
        <p:txBody>
          <a:bodyPr/>
          <a:lstStyle>
            <a:lvl1pPr marL="0" indent="0">
              <a:buNone/>
              <a:defRPr sz="1200" baseline="0"/>
            </a:lvl1pPr>
          </a:lstStyle>
          <a:p>
            <a:pPr lvl="0"/>
            <a:r>
              <a:rPr lang="en-US"/>
              <a:t>Click to edit Master text styles</a:t>
            </a:r>
          </a:p>
        </p:txBody>
      </p:sp>
      <p:sp>
        <p:nvSpPr>
          <p:cNvPr id="8" name="Text Placeholder 3"/>
          <p:cNvSpPr>
            <a:spLocks noGrp="1"/>
          </p:cNvSpPr>
          <p:nvPr>
            <p:ph type="body" sz="quarter" idx="16"/>
          </p:nvPr>
        </p:nvSpPr>
        <p:spPr>
          <a:xfrm>
            <a:off x="4499992" y="5229200"/>
            <a:ext cx="3887663" cy="360040"/>
          </a:xfrm>
        </p:spPr>
        <p:txBody>
          <a:bodyPr/>
          <a:lstStyle>
            <a:lvl1pPr marL="0" indent="0">
              <a:buNone/>
              <a:defRPr sz="1200" baseline="0"/>
            </a:lvl1pPr>
          </a:lstStyle>
          <a:p>
            <a:pPr lvl="0"/>
            <a:r>
              <a:rPr lang="en-US"/>
              <a:t>Click to edit Master text styles</a:t>
            </a:r>
          </a:p>
        </p:txBody>
      </p:sp>
    </p:spTree>
    <p:extLst>
      <p:ext uri="{BB962C8B-B14F-4D97-AF65-F5344CB8AC3E}">
        <p14:creationId xmlns:p14="http://schemas.microsoft.com/office/powerpoint/2010/main" val="1714651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 full page photo">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id="{A024B81F-5BB8-4B8E-883D-34BAAFF436D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7">
            <a:extLst>
              <a:ext uri="{FF2B5EF4-FFF2-40B4-BE49-F238E27FC236}">
                <a16:creationId xmlns:a16="http://schemas.microsoft.com/office/drawing/2014/main" id="{83A2507E-B04E-4B2C-A4D4-E987A1A8681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5">
            <a:extLst>
              <a:ext uri="{FF2B5EF4-FFF2-40B4-BE49-F238E27FC236}">
                <a16:creationId xmlns:a16="http://schemas.microsoft.com/office/drawing/2014/main" id="{DAE26494-C4D9-4E43-9B35-E3B9ECA58EC5}"/>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55C493DD-CECC-4356-B072-73C4182D6195}" type="slidenum">
              <a:rPr lang="en-US" altLang="en-US" sz="1400">
                <a:solidFill>
                  <a:schemeClr val="bg1"/>
                </a:solidFill>
              </a:rPr>
              <a:pPr algn="r"/>
              <a:t>‹#›</a:t>
            </a:fld>
            <a:endParaRPr lang="en-US" altLang="en-US" sz="1400">
              <a:solidFill>
                <a:schemeClr val="bg1"/>
              </a:solidFill>
            </a:endParaRPr>
          </a:p>
        </p:txBody>
      </p:sp>
    </p:spTree>
    <p:extLst>
      <p:ext uri="{BB962C8B-B14F-4D97-AF65-F5344CB8AC3E}">
        <p14:creationId xmlns:p14="http://schemas.microsoft.com/office/powerpoint/2010/main" val="19801028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25885732-474B-4DDD-B953-CA5FDDFE3D98}"/>
              </a:ext>
            </a:extLst>
          </p:cNvPr>
          <p:cNvSpPr>
            <a:spLocks noGrp="1" noChangeArrowheads="1"/>
          </p:cNvSpPr>
          <p:nvPr>
            <p:ph type="title"/>
          </p:nvPr>
        </p:nvSpPr>
        <p:spPr bwMode="auto">
          <a:xfrm>
            <a:off x="684213" y="533400"/>
            <a:ext cx="7707312"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E18FB72D-B1B0-4943-8AB9-D1F22E9C53E4}"/>
              </a:ext>
            </a:extLst>
          </p:cNvPr>
          <p:cNvSpPr>
            <a:spLocks noGrp="1" noChangeArrowheads="1"/>
          </p:cNvSpPr>
          <p:nvPr>
            <p:ph type="body" idx="1"/>
          </p:nvPr>
        </p:nvSpPr>
        <p:spPr bwMode="auto">
          <a:xfrm>
            <a:off x="684213" y="1295400"/>
            <a:ext cx="7707312" cy="480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D605F9EB-1644-46EB-86D6-DEC607BB9EBE}"/>
              </a:ext>
            </a:extLst>
          </p:cNvPr>
          <p:cNvSpPr>
            <a:spLocks noGrp="1" noChangeArrowheads="1"/>
          </p:cNvSpPr>
          <p:nvPr>
            <p:ph type="dt" sz="half" idx="2"/>
          </p:nvPr>
        </p:nvSpPr>
        <p:spPr bwMode="auto">
          <a:xfrm>
            <a:off x="685800" y="6248400"/>
            <a:ext cx="19050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defRPr sz="1400">
                <a:latin typeface="Arial" charset="0"/>
                <a:ea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54FF5126-6DDE-4404-9A2D-065253B180AD}"/>
              </a:ext>
            </a:extLst>
          </p:cNvPr>
          <p:cNvSpPr>
            <a:spLocks noGrp="1" noChangeArrowheads="1"/>
          </p:cNvSpPr>
          <p:nvPr>
            <p:ph type="ftr" sz="quarter" idx="3"/>
          </p:nvPr>
        </p:nvSpPr>
        <p:spPr bwMode="auto">
          <a:xfrm>
            <a:off x="3124200" y="6248400"/>
            <a:ext cx="28956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lgn="ctr">
              <a:defRPr sz="1400">
                <a:latin typeface="Arial" charset="0"/>
                <a:ea typeface="ＭＳ Ｐゴシック" charset="0"/>
              </a:defRPr>
            </a:lvl1pPr>
          </a:lstStyle>
          <a:p>
            <a:pPr>
              <a:defRPr/>
            </a:pPr>
            <a:endParaRPr lang="en-US"/>
          </a:p>
        </p:txBody>
      </p:sp>
      <p:sp>
        <p:nvSpPr>
          <p:cNvPr id="1030" name="Rectangle 6">
            <a:extLst>
              <a:ext uri="{FF2B5EF4-FFF2-40B4-BE49-F238E27FC236}">
                <a16:creationId xmlns:a16="http://schemas.microsoft.com/office/drawing/2014/main" id="{B7752113-A41C-4BA0-8B97-22C7491C40A9}"/>
              </a:ext>
            </a:extLst>
          </p:cNvPr>
          <p:cNvSpPr>
            <a:spLocks noGrp="1" noChangeArrowheads="1"/>
          </p:cNvSpPr>
          <p:nvPr>
            <p:ph type="sldNum" sz="quarter" idx="4"/>
          </p:nvPr>
        </p:nvSpPr>
        <p:spPr bwMode="auto">
          <a:xfrm>
            <a:off x="6553200" y="6248400"/>
            <a:ext cx="19050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lgn="r">
              <a:defRPr sz="1400"/>
            </a:lvl1pPr>
          </a:lstStyle>
          <a:p>
            <a:fld id="{9A57548E-CA4B-4924-BBB6-DB64FB4B2176}"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Lst>
  <p:txStyles>
    <p:titleStyle>
      <a:lvl1pPr algn="l" rtl="0" eaLnBrk="0" fontAlgn="base" hangingPunct="0">
        <a:lnSpc>
          <a:spcPct val="80000"/>
        </a:lnSpc>
        <a:spcBef>
          <a:spcPct val="0"/>
        </a:spcBef>
        <a:spcAft>
          <a:spcPct val="0"/>
        </a:spcAft>
        <a:defRPr sz="4000">
          <a:solidFill>
            <a:srgbClr val="477E27"/>
          </a:solidFill>
          <a:latin typeface="+mj-lt"/>
          <a:ea typeface="MS PGothic" panose="020B0600070205080204" pitchFamily="34" charset="-128"/>
          <a:cs typeface="+mj-cs"/>
        </a:defRPr>
      </a:lvl1pPr>
      <a:lvl2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2pPr>
      <a:lvl3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3pPr>
      <a:lvl4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4pPr>
      <a:lvl5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5pPr>
      <a:lvl6pPr marL="4572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6pPr>
      <a:lvl7pPr marL="9144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7pPr>
      <a:lvl8pPr marL="13716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8pPr>
      <a:lvl9pPr marL="18288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9pPr>
    </p:titleStyle>
    <p:bodyStyle>
      <a:lvl1pPr marL="342900" indent="-3429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1pPr>
      <a:lvl2pPr marL="742950" indent="-28575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2pPr>
      <a:lvl3pPr marL="11430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3pPr>
      <a:lvl4pPr marL="16002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4pPr>
      <a:lvl5pPr marL="20574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5pPr>
      <a:lvl6pPr marL="25146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6pPr>
      <a:lvl7pPr marL="29718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7pPr>
      <a:lvl8pPr marL="34290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8pPr>
      <a:lvl9pPr marL="38862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jp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jp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2.jp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5.png"/></Relationships>
</file>

<file path=ppt/slides/_rels/slide3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2.jp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9.png"/><Relationship Id="rId4" Type="http://schemas.openxmlformats.org/officeDocument/2006/relationships/image" Target="../media/image5.png"/></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jp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9.png"/></Relationships>
</file>

<file path=ppt/slides/_rels/slide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4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7.svg"/></Relationships>
</file>

<file path=ppt/slides/_rels/slide4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D8D7C075-C074-4110-8A70-E252F32F0307}"/>
              </a:ext>
            </a:extLst>
          </p:cNvPr>
          <p:cNvSpPr>
            <a:spLocks noGrp="1"/>
          </p:cNvSpPr>
          <p:nvPr>
            <p:ph type="ctrTitle"/>
          </p:nvPr>
        </p:nvSpPr>
        <p:spPr>
          <a:xfrm>
            <a:off x="395288" y="1850425"/>
            <a:ext cx="8424862" cy="1079500"/>
          </a:xfrm>
        </p:spPr>
        <p:txBody>
          <a:bodyPr/>
          <a:lstStyle/>
          <a:p>
            <a:pPr eaLnBrk="1" hangingPunct="1"/>
            <a:r>
              <a:rPr lang="en-US" altLang="en-US" sz="4400" dirty="0">
                <a:solidFill>
                  <a:srgbClr val="005954"/>
                </a:solidFill>
                <a:latin typeface="Open Sans" panose="020B0606030504020204" pitchFamily="34" charset="0"/>
              </a:rPr>
              <a:t>How To Use Money Manipulatives</a:t>
            </a:r>
          </a:p>
        </p:txBody>
      </p:sp>
      <p:sp>
        <p:nvSpPr>
          <p:cNvPr id="13315" name="Subtitle 2">
            <a:extLst>
              <a:ext uri="{FF2B5EF4-FFF2-40B4-BE49-F238E27FC236}">
                <a16:creationId xmlns:a16="http://schemas.microsoft.com/office/drawing/2014/main" id="{47F8F22D-8145-40F0-A28E-026AFAD1A266}"/>
              </a:ext>
            </a:extLst>
          </p:cNvPr>
          <p:cNvSpPr>
            <a:spLocks noGrp="1"/>
          </p:cNvSpPr>
          <p:nvPr>
            <p:ph type="subTitle" idx="1"/>
          </p:nvPr>
        </p:nvSpPr>
        <p:spPr>
          <a:xfrm>
            <a:off x="395288" y="3068638"/>
            <a:ext cx="8424862" cy="457200"/>
          </a:xfrm>
        </p:spPr>
        <p:txBody>
          <a:bodyPr/>
          <a:lstStyle/>
          <a:p>
            <a:pPr eaLnBrk="1" hangingPunct="1"/>
            <a:r>
              <a:rPr lang="en-US" altLang="en-US" dirty="0">
                <a:solidFill>
                  <a:srgbClr val="98BF1E"/>
                </a:solidFill>
                <a:latin typeface="Open Sans" panose="020B0606030504020204" pitchFamily="34" charset="0"/>
              </a:rPr>
              <a:t>All Grade Levels</a:t>
            </a:r>
          </a:p>
        </p:txBody>
      </p:sp>
      <p:cxnSp>
        <p:nvCxnSpPr>
          <p:cNvPr id="13316" name="Straight Connector 3">
            <a:extLst>
              <a:ext uri="{FF2B5EF4-FFF2-40B4-BE49-F238E27FC236}">
                <a16:creationId xmlns:a16="http://schemas.microsoft.com/office/drawing/2014/main" id="{A0C7CF5E-54EB-4692-A20D-FEEBA01D7AEC}"/>
              </a:ext>
            </a:extLst>
          </p:cNvPr>
          <p:cNvCxnSpPr>
            <a:cxnSpLocks noChangeShapeType="1"/>
          </p:cNvCxnSpPr>
          <p:nvPr/>
        </p:nvCxnSpPr>
        <p:spPr bwMode="auto">
          <a:xfrm>
            <a:off x="827088" y="2924175"/>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a:solidFill>
                  <a:srgbClr val="005954"/>
                </a:solidFill>
                <a:latin typeface="Open Sans"/>
                <a:ea typeface="MS PGothic"/>
              </a:rPr>
              <a:t>A Special Note For Teachers</a:t>
            </a:r>
            <a:endParaRPr lang="en-US" altLang="en-US" dirty="0">
              <a:solidFill>
                <a:srgbClr val="005954"/>
              </a:solidFill>
              <a:latin typeface="Open Sans" panose="020B0606030504020204" pitchFamily="34" charset="0"/>
            </a:endParaRP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eaLnBrk="1" hangingPunct="1"/>
            <a:endParaRPr lang="en-US" altLang="en-US" dirty="0"/>
          </a:p>
          <a:p>
            <a:pPr eaLnBrk="1" hangingPunct="1"/>
            <a:endParaRPr lang="en-US" altLang="en-US"/>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3" name="Picture 2">
            <a:extLst>
              <a:ext uri="{FF2B5EF4-FFF2-40B4-BE49-F238E27FC236}">
                <a16:creationId xmlns:a16="http://schemas.microsoft.com/office/drawing/2014/main" id="{0AA7A99F-5A5E-4725-93BE-836BF9A3B204}"/>
              </a:ext>
            </a:extLst>
          </p:cNvPr>
          <p:cNvPicPr>
            <a:picLocks noChangeAspect="1"/>
          </p:cNvPicPr>
          <p:nvPr/>
        </p:nvPicPr>
        <p:blipFill rotWithShape="1">
          <a:blip r:embed="rId2"/>
          <a:srcRect l="1455" r="1182"/>
          <a:stretch/>
        </p:blipFill>
        <p:spPr>
          <a:xfrm>
            <a:off x="1805040" y="1268412"/>
            <a:ext cx="5533920" cy="469140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Materials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eaLnBrk="1" hangingPunct="1"/>
            <a:r>
              <a:rPr lang="en-US" altLang="en-US" sz="2400" dirty="0"/>
              <a:t>Money manipulatives</a:t>
            </a:r>
          </a:p>
          <a:p>
            <a:pPr eaLnBrk="1" hangingPunct="1"/>
            <a:r>
              <a:rPr lang="en-US" altLang="en-US" sz="2400" dirty="0"/>
              <a:t>Manipulative mat</a:t>
            </a:r>
          </a:p>
          <a:p>
            <a:pPr eaLnBrk="1" hangingPunct="1"/>
            <a:r>
              <a:rPr lang="en-US" altLang="en-US" sz="2400" dirty="0"/>
              <a:t>Scissors</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Instructions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342900" lvl="0" indent="-342900">
              <a:lnSpc>
                <a:spcPct val="100000"/>
              </a:lnSpc>
              <a:buFont typeface="+mj-lt"/>
              <a:buAutoNum type="arabicPeriod"/>
            </a:pPr>
            <a:r>
              <a:rPr lang="en-US" sz="2400" dirty="0">
                <a:effectLst/>
                <a:latin typeface="Arial" panose="020B0604020202020204" pitchFamily="34" charset="0"/>
                <a:ea typeface="Calibri" panose="020F0502020204030204" pitchFamily="34" charset="0"/>
                <a:cs typeface="Arial" panose="020B0604020202020204" pitchFamily="34" charset="0"/>
              </a:rPr>
              <a:t>Teacher or parent provides money manipulatives. </a:t>
            </a:r>
          </a:p>
          <a:p>
            <a:pPr marL="342900" lvl="0" indent="-342900">
              <a:lnSpc>
                <a:spcPct val="100000"/>
              </a:lnSpc>
              <a:buFont typeface="+mj-lt"/>
              <a:buAutoNum type="arabicPeriod"/>
            </a:pPr>
            <a:r>
              <a:rPr lang="en-US" sz="2400" dirty="0">
                <a:effectLst/>
                <a:latin typeface="Arial" panose="020B0604020202020204" pitchFamily="34" charset="0"/>
                <a:ea typeface="Calibri" panose="020F0502020204030204" pitchFamily="34" charset="0"/>
                <a:cs typeface="Arial" panose="020B0604020202020204" pitchFamily="34" charset="0"/>
              </a:rPr>
              <a:t>Give each student or group a manipulative mat.</a:t>
            </a:r>
            <a:endParaRPr lang="en-CA" sz="24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0000"/>
              </a:lnSpc>
              <a:buFont typeface="+mj-lt"/>
              <a:buAutoNum type="arabicPeriod"/>
            </a:pPr>
            <a:r>
              <a:rPr lang="en-US" sz="2400" dirty="0">
                <a:effectLst/>
                <a:latin typeface="Arial" panose="020B0604020202020204" pitchFamily="34" charset="0"/>
                <a:ea typeface="Calibri" panose="020F0502020204030204" pitchFamily="34" charset="0"/>
                <a:cs typeface="Arial" panose="020B0604020202020204" pitchFamily="34" charset="0"/>
              </a:rPr>
              <a:t>Follow this learning session, and guide students in understanding that dollars go on the left side of the decimal (blue side), and cents go on the right side of the decimal (yellow side).</a:t>
            </a:r>
            <a:endParaRPr lang="en-CA" sz="24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0000"/>
              </a:lnSpc>
              <a:buFont typeface="+mj-lt"/>
              <a:buAutoNum type="arabicPeriod"/>
            </a:pPr>
            <a:r>
              <a:rPr lang="en-US" sz="2400" dirty="0">
                <a:effectLst/>
                <a:latin typeface="Arial" panose="020B0604020202020204" pitchFamily="34" charset="0"/>
                <a:ea typeface="Calibri" panose="020F0502020204030204" pitchFamily="34" charset="0"/>
                <a:cs typeface="Arial" panose="020B0604020202020204" pitchFamily="34" charset="0"/>
              </a:rPr>
              <a:t>Using the money manipulatives, students can represent the total value in multiple ways.</a:t>
            </a:r>
            <a:endParaRPr lang="en-CA" sz="2400" dirty="0">
              <a:effectLst/>
              <a:latin typeface="Arial" panose="020B0604020202020204" pitchFamily="34" charset="0"/>
              <a:ea typeface="Calibri" panose="020F0502020204030204" pitchFamily="34" charset="0"/>
              <a:cs typeface="Arial" panose="020B0604020202020204" pitchFamily="34" charset="0"/>
            </a:endParaRP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8658097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endParaRPr lang="en-US" altLang="en-US"/>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0225" y="0"/>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694892" y="2229226"/>
            <a:ext cx="8067997"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______ .  ______</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486057"/>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2944" y="1497885"/>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2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9697918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2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8" name="Content Placeholder 7">
            <a:extLst>
              <a:ext uri="{FF2B5EF4-FFF2-40B4-BE49-F238E27FC236}">
                <a16:creationId xmlns:a16="http://schemas.microsoft.com/office/drawing/2014/main" id="{F0B25A34-1960-4D7A-8170-C66D937782B3}"/>
              </a:ext>
            </a:extLst>
          </p:cNvPr>
          <p:cNvPicPr>
            <a:picLocks noGrp="1" noChangeAspect="1"/>
          </p:cNvPicPr>
          <p:nvPr>
            <p:ph idx="1"/>
          </p:nvPr>
        </p:nvPicPr>
        <p:blipFill>
          <a:blip r:embed="rId2"/>
          <a:stretch>
            <a:fillRect/>
          </a:stretch>
        </p:blipFill>
        <p:spPr>
          <a:xfrm>
            <a:off x="1248946" y="3356992"/>
            <a:ext cx="1895604" cy="1937814"/>
          </a:xfrm>
        </p:spPr>
      </p:pic>
    </p:spTree>
    <p:extLst>
      <p:ext uri="{BB962C8B-B14F-4D97-AF65-F5344CB8AC3E}">
        <p14:creationId xmlns:p14="http://schemas.microsoft.com/office/powerpoint/2010/main" val="14309621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2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8" name="Content Placeholder 7" descr="A close up of a coin&#10;&#10;Description automatically generated with medium confidence">
            <a:extLst>
              <a:ext uri="{FF2B5EF4-FFF2-40B4-BE49-F238E27FC236}">
                <a16:creationId xmlns:a16="http://schemas.microsoft.com/office/drawing/2014/main" id="{C7075345-ABD4-46F1-BFC8-21CF9BE7F38E}"/>
              </a:ext>
            </a:extLst>
          </p:cNvPr>
          <p:cNvPicPr>
            <a:picLocks noGrp="1" noChangeAspect="1"/>
          </p:cNvPicPr>
          <p:nvPr>
            <p:ph idx="1"/>
          </p:nvPr>
        </p:nvPicPr>
        <p:blipFill>
          <a:blip r:embed="rId2"/>
          <a:stretch>
            <a:fillRect/>
          </a:stretch>
        </p:blipFill>
        <p:spPr>
          <a:xfrm>
            <a:off x="419917" y="2852936"/>
            <a:ext cx="1713845" cy="1780300"/>
          </a:xfrm>
        </p:spPr>
      </p:pic>
      <p:pic>
        <p:nvPicPr>
          <p:cNvPr id="12" name="Content Placeholder 7" descr="A close up of a coin&#10;&#10;Description automatically generated with medium confidence">
            <a:extLst>
              <a:ext uri="{FF2B5EF4-FFF2-40B4-BE49-F238E27FC236}">
                <a16:creationId xmlns:a16="http://schemas.microsoft.com/office/drawing/2014/main" id="{CF502C60-34BB-4505-AD6E-2BA12A86AB64}"/>
              </a:ext>
            </a:extLst>
          </p:cNvPr>
          <p:cNvPicPr>
            <a:picLocks noChangeAspect="1"/>
          </p:cNvPicPr>
          <p:nvPr/>
        </p:nvPicPr>
        <p:blipFill>
          <a:blip r:embed="rId2"/>
          <a:stretch>
            <a:fillRect/>
          </a:stretch>
        </p:blipFill>
        <p:spPr bwMode="auto">
          <a:xfrm>
            <a:off x="2116343" y="3572212"/>
            <a:ext cx="1713845" cy="178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568220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203BB17-88BF-4513-B710-B09E3AD7F6D0}"/>
              </a:ext>
            </a:extLst>
          </p:cNvPr>
          <p:cNvPicPr>
            <a:picLocks noChangeAspect="1"/>
          </p:cNvPicPr>
          <p:nvPr/>
        </p:nvPicPr>
        <p:blipFill>
          <a:blip r:embed="rId2"/>
          <a:stretch>
            <a:fillRect/>
          </a:stretch>
        </p:blipFill>
        <p:spPr>
          <a:xfrm>
            <a:off x="610009" y="2329729"/>
            <a:ext cx="7923981" cy="3259511"/>
          </a:xfrm>
          <a:prstGeom prst="rect">
            <a:avLst/>
          </a:prstGeom>
        </p:spPr>
      </p:pic>
    </p:spTree>
    <p:extLst>
      <p:ext uri="{BB962C8B-B14F-4D97-AF65-F5344CB8AC3E}">
        <p14:creationId xmlns:p14="http://schemas.microsoft.com/office/powerpoint/2010/main" val="14586048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3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6333540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3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close up of a coin&#10;&#10;Description automatically generated with medium confidence">
            <a:extLst>
              <a:ext uri="{FF2B5EF4-FFF2-40B4-BE49-F238E27FC236}">
                <a16:creationId xmlns:a16="http://schemas.microsoft.com/office/drawing/2014/main" id="{5F661091-707A-464D-ADFC-C08841CD2195}"/>
              </a:ext>
            </a:extLst>
          </p:cNvPr>
          <p:cNvPicPr>
            <a:picLocks noChangeAspect="1"/>
          </p:cNvPicPr>
          <p:nvPr/>
        </p:nvPicPr>
        <p:blipFill>
          <a:blip r:embed="rId2"/>
          <a:stretch>
            <a:fillRect/>
          </a:stretch>
        </p:blipFill>
        <p:spPr bwMode="auto">
          <a:xfrm>
            <a:off x="419917" y="2852936"/>
            <a:ext cx="1713845" cy="178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Content Placeholder 7">
            <a:extLst>
              <a:ext uri="{FF2B5EF4-FFF2-40B4-BE49-F238E27FC236}">
                <a16:creationId xmlns:a16="http://schemas.microsoft.com/office/drawing/2014/main" id="{071B4C02-BD7D-4A4D-8052-3A06D02C1CA0}"/>
              </a:ext>
            </a:extLst>
          </p:cNvPr>
          <p:cNvPicPr>
            <a:picLocks noChangeAspect="1"/>
          </p:cNvPicPr>
          <p:nvPr/>
        </p:nvPicPr>
        <p:blipFill>
          <a:blip r:embed="rId3"/>
          <a:stretch>
            <a:fillRect/>
          </a:stretch>
        </p:blipFill>
        <p:spPr bwMode="auto">
          <a:xfrm>
            <a:off x="2211007" y="3742976"/>
            <a:ext cx="1741521" cy="178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449403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3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close up of a coin&#10;&#10;Description automatically generated with medium confidence">
            <a:extLst>
              <a:ext uri="{FF2B5EF4-FFF2-40B4-BE49-F238E27FC236}">
                <a16:creationId xmlns:a16="http://schemas.microsoft.com/office/drawing/2014/main" id="{5F661091-707A-464D-ADFC-C08841CD2195}"/>
              </a:ext>
            </a:extLst>
          </p:cNvPr>
          <p:cNvPicPr>
            <a:picLocks noChangeAspect="1"/>
          </p:cNvPicPr>
          <p:nvPr/>
        </p:nvPicPr>
        <p:blipFill>
          <a:blip r:embed="rId2"/>
          <a:stretch>
            <a:fillRect/>
          </a:stretch>
        </p:blipFill>
        <p:spPr bwMode="auto">
          <a:xfrm>
            <a:off x="367219" y="2766780"/>
            <a:ext cx="1411269" cy="14659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Content Placeholder 7" descr="A close up of a coin&#10;&#10;Description automatically generated with medium confidence">
            <a:extLst>
              <a:ext uri="{FF2B5EF4-FFF2-40B4-BE49-F238E27FC236}">
                <a16:creationId xmlns:a16="http://schemas.microsoft.com/office/drawing/2014/main" id="{DD32D474-264F-4FC4-9276-07A4071FBE1D}"/>
              </a:ext>
            </a:extLst>
          </p:cNvPr>
          <p:cNvPicPr>
            <a:picLocks noChangeAspect="1"/>
          </p:cNvPicPr>
          <p:nvPr/>
        </p:nvPicPr>
        <p:blipFill>
          <a:blip r:embed="rId2"/>
          <a:stretch>
            <a:fillRect/>
          </a:stretch>
        </p:blipFill>
        <p:spPr bwMode="auto">
          <a:xfrm>
            <a:off x="1202069" y="4116697"/>
            <a:ext cx="1411269" cy="14659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Content Placeholder 7" descr="A close up of a coin&#10;&#10;Description automatically generated with medium confidence">
            <a:extLst>
              <a:ext uri="{FF2B5EF4-FFF2-40B4-BE49-F238E27FC236}">
                <a16:creationId xmlns:a16="http://schemas.microsoft.com/office/drawing/2014/main" id="{7A2D1C45-E056-4957-BE95-7C89F115614C}"/>
              </a:ext>
            </a:extLst>
          </p:cNvPr>
          <p:cNvPicPr>
            <a:picLocks noChangeAspect="1"/>
          </p:cNvPicPr>
          <p:nvPr/>
        </p:nvPicPr>
        <p:blipFill>
          <a:blip r:embed="rId2"/>
          <a:stretch>
            <a:fillRect/>
          </a:stretch>
        </p:blipFill>
        <p:spPr bwMode="auto">
          <a:xfrm>
            <a:off x="2354908" y="3074802"/>
            <a:ext cx="1411269" cy="14659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663851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203BB17-88BF-4513-B710-B09E3AD7F6D0}"/>
              </a:ext>
            </a:extLst>
          </p:cNvPr>
          <p:cNvPicPr>
            <a:picLocks noChangeAspect="1"/>
          </p:cNvPicPr>
          <p:nvPr/>
        </p:nvPicPr>
        <p:blipFill>
          <a:blip r:embed="rId2"/>
          <a:stretch>
            <a:fillRect/>
          </a:stretch>
        </p:blipFill>
        <p:spPr>
          <a:xfrm>
            <a:off x="610009" y="2329729"/>
            <a:ext cx="7923981" cy="3259511"/>
          </a:xfrm>
          <a:prstGeom prst="rect">
            <a:avLst/>
          </a:prstGeom>
        </p:spPr>
      </p:pic>
    </p:spTree>
    <p:extLst>
      <p:ext uri="{BB962C8B-B14F-4D97-AF65-F5344CB8AC3E}">
        <p14:creationId xmlns:p14="http://schemas.microsoft.com/office/powerpoint/2010/main" val="5289571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  .  25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7353723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  .  25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8" name="Content Placeholder 7" descr="A picture containing object, coin&#10;&#10;Description automatically generated">
            <a:extLst>
              <a:ext uri="{FF2B5EF4-FFF2-40B4-BE49-F238E27FC236}">
                <a16:creationId xmlns:a16="http://schemas.microsoft.com/office/drawing/2014/main" id="{C3FC0948-8AA7-45C4-BB5D-F1D102BF597D}"/>
              </a:ext>
            </a:extLst>
          </p:cNvPr>
          <p:cNvPicPr>
            <a:picLocks noGrp="1" noChangeAspect="1"/>
          </p:cNvPicPr>
          <p:nvPr>
            <p:ph idx="1"/>
          </p:nvPr>
        </p:nvPicPr>
        <p:blipFill>
          <a:blip r:embed="rId2"/>
          <a:stretch>
            <a:fillRect/>
          </a:stretch>
        </p:blipFill>
        <p:spPr>
          <a:xfrm>
            <a:off x="6001154" y="3221600"/>
            <a:ext cx="1756898" cy="1796019"/>
          </a:xfrm>
        </p:spPr>
      </p:pic>
      <p:pic>
        <p:nvPicPr>
          <p:cNvPr id="14" name="Content Placeholder 7" descr="A close up of a coin&#10;&#10;Description automatically generated with medium confidence">
            <a:extLst>
              <a:ext uri="{FF2B5EF4-FFF2-40B4-BE49-F238E27FC236}">
                <a16:creationId xmlns:a16="http://schemas.microsoft.com/office/drawing/2014/main" id="{95E5F6B3-9C05-484D-9851-D5AFD6ECE225}"/>
              </a:ext>
            </a:extLst>
          </p:cNvPr>
          <p:cNvPicPr>
            <a:picLocks noChangeAspect="1"/>
          </p:cNvPicPr>
          <p:nvPr/>
        </p:nvPicPr>
        <p:blipFill>
          <a:blip r:embed="rId3"/>
          <a:stretch>
            <a:fillRect/>
          </a:stretch>
        </p:blipFill>
        <p:spPr bwMode="auto">
          <a:xfrm>
            <a:off x="1331640" y="3199686"/>
            <a:ext cx="1808010" cy="18781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261443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  .  25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close up of a coin&#10;&#10;Description automatically generated with medium confidence">
            <a:extLst>
              <a:ext uri="{FF2B5EF4-FFF2-40B4-BE49-F238E27FC236}">
                <a16:creationId xmlns:a16="http://schemas.microsoft.com/office/drawing/2014/main" id="{A73BC1D0-D06B-4D50-AFE3-DBF067D4DAD7}"/>
              </a:ext>
            </a:extLst>
          </p:cNvPr>
          <p:cNvPicPr>
            <a:picLocks noChangeAspect="1"/>
          </p:cNvPicPr>
          <p:nvPr/>
        </p:nvPicPr>
        <p:blipFill>
          <a:blip r:embed="rId2"/>
          <a:stretch>
            <a:fillRect/>
          </a:stretch>
        </p:blipFill>
        <p:spPr bwMode="auto">
          <a:xfrm>
            <a:off x="1331640" y="3199686"/>
            <a:ext cx="1808010" cy="18781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Content Placeholder 11" descr="A picture containing object, coin&#10;&#10;Description automatically generated">
            <a:extLst>
              <a:ext uri="{FF2B5EF4-FFF2-40B4-BE49-F238E27FC236}">
                <a16:creationId xmlns:a16="http://schemas.microsoft.com/office/drawing/2014/main" id="{4BE01295-3A48-4545-BA57-5AEC0071EB49}"/>
              </a:ext>
            </a:extLst>
          </p:cNvPr>
          <p:cNvPicPr>
            <a:picLocks noGrp="1" noChangeAspect="1"/>
          </p:cNvPicPr>
          <p:nvPr>
            <p:ph idx="1"/>
          </p:nvPr>
        </p:nvPicPr>
        <p:blipFill>
          <a:blip r:embed="rId3"/>
          <a:stretch>
            <a:fillRect/>
          </a:stretch>
        </p:blipFill>
        <p:spPr>
          <a:xfrm>
            <a:off x="5456223" y="2815305"/>
            <a:ext cx="1299806" cy="1323439"/>
          </a:xfrm>
        </p:spPr>
      </p:pic>
      <p:pic>
        <p:nvPicPr>
          <p:cNvPr id="14" name="Picture 13" descr="A silver coin with a seal on it&#10;&#10;Description automatically generated with low confidence">
            <a:extLst>
              <a:ext uri="{FF2B5EF4-FFF2-40B4-BE49-F238E27FC236}">
                <a16:creationId xmlns:a16="http://schemas.microsoft.com/office/drawing/2014/main" id="{A63576D5-E9EC-46FC-8998-22D39F069E39}"/>
              </a:ext>
            </a:extLst>
          </p:cNvPr>
          <p:cNvPicPr>
            <a:picLocks noChangeAspect="1"/>
          </p:cNvPicPr>
          <p:nvPr/>
        </p:nvPicPr>
        <p:blipFill>
          <a:blip r:embed="rId4"/>
          <a:stretch>
            <a:fillRect/>
          </a:stretch>
        </p:blipFill>
        <p:spPr>
          <a:xfrm>
            <a:off x="6105351" y="4060511"/>
            <a:ext cx="1652701" cy="1662657"/>
          </a:xfrm>
          <a:prstGeom prst="rect">
            <a:avLst/>
          </a:prstGeom>
        </p:spPr>
      </p:pic>
      <p:pic>
        <p:nvPicPr>
          <p:cNvPr id="16" name="Content Placeholder 11" descr="A picture containing object, coin&#10;&#10;Description automatically generated">
            <a:extLst>
              <a:ext uri="{FF2B5EF4-FFF2-40B4-BE49-F238E27FC236}">
                <a16:creationId xmlns:a16="http://schemas.microsoft.com/office/drawing/2014/main" id="{ABF431C6-98E0-4FE3-A244-558F10DB2D1E}"/>
              </a:ext>
            </a:extLst>
          </p:cNvPr>
          <p:cNvPicPr>
            <a:picLocks noChangeAspect="1"/>
          </p:cNvPicPr>
          <p:nvPr/>
        </p:nvPicPr>
        <p:blipFill>
          <a:blip r:embed="rId3"/>
          <a:stretch>
            <a:fillRect/>
          </a:stretch>
        </p:blipFill>
        <p:spPr bwMode="auto">
          <a:xfrm>
            <a:off x="7175116" y="2815305"/>
            <a:ext cx="1299806" cy="1323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63780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203BB17-88BF-4513-B710-B09E3AD7F6D0}"/>
              </a:ext>
            </a:extLst>
          </p:cNvPr>
          <p:cNvPicPr>
            <a:picLocks noChangeAspect="1"/>
          </p:cNvPicPr>
          <p:nvPr/>
        </p:nvPicPr>
        <p:blipFill>
          <a:blip r:embed="rId2"/>
          <a:stretch>
            <a:fillRect/>
          </a:stretch>
        </p:blipFill>
        <p:spPr>
          <a:xfrm>
            <a:off x="610009" y="2329729"/>
            <a:ext cx="7923981" cy="3259511"/>
          </a:xfrm>
          <a:prstGeom prst="rect">
            <a:avLst/>
          </a:prstGeom>
        </p:spPr>
      </p:pic>
    </p:spTree>
    <p:extLst>
      <p:ext uri="{BB962C8B-B14F-4D97-AF65-F5344CB8AC3E}">
        <p14:creationId xmlns:p14="http://schemas.microsoft.com/office/powerpoint/2010/main" val="42483418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  .  30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8" name="Content Placeholder 7" descr="A picture containing text&#10;&#10;Description automatically generated">
            <a:extLst>
              <a:ext uri="{FF2B5EF4-FFF2-40B4-BE49-F238E27FC236}">
                <a16:creationId xmlns:a16="http://schemas.microsoft.com/office/drawing/2014/main" id="{7FF755EC-7C9F-4D2A-BD8C-B19A4C8437D1}"/>
              </a:ext>
            </a:extLst>
          </p:cNvPr>
          <p:cNvPicPr>
            <a:picLocks noGrp="1" noChangeAspect="1"/>
          </p:cNvPicPr>
          <p:nvPr>
            <p:ph idx="1"/>
          </p:nvPr>
        </p:nvPicPr>
        <p:blipFill>
          <a:blip r:embed="rId2"/>
          <a:stretch>
            <a:fillRect/>
          </a:stretch>
        </p:blipFill>
        <p:spPr>
          <a:xfrm>
            <a:off x="7654795" y="116632"/>
            <a:ext cx="1205043" cy="1303414"/>
          </a:xfrm>
        </p:spPr>
      </p:pic>
    </p:spTree>
    <p:extLst>
      <p:ext uri="{BB962C8B-B14F-4D97-AF65-F5344CB8AC3E}">
        <p14:creationId xmlns:p14="http://schemas.microsoft.com/office/powerpoint/2010/main" val="30824282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  .  30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close up of a coin&#10;&#10;Description automatically generated with medium confidence">
            <a:extLst>
              <a:ext uri="{FF2B5EF4-FFF2-40B4-BE49-F238E27FC236}">
                <a16:creationId xmlns:a16="http://schemas.microsoft.com/office/drawing/2014/main" id="{ABFE1B9A-64C0-4E61-BCBA-166A5F56FB0D}"/>
              </a:ext>
            </a:extLst>
          </p:cNvPr>
          <p:cNvPicPr>
            <a:picLocks noChangeAspect="1"/>
          </p:cNvPicPr>
          <p:nvPr/>
        </p:nvPicPr>
        <p:blipFill>
          <a:blip r:embed="rId2"/>
          <a:stretch>
            <a:fillRect/>
          </a:stretch>
        </p:blipFill>
        <p:spPr bwMode="auto">
          <a:xfrm>
            <a:off x="1331640" y="3240755"/>
            <a:ext cx="1808010" cy="18781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Content Placeholder 11" descr="A picture containing object, coin&#10;&#10;Description automatically generated">
            <a:extLst>
              <a:ext uri="{FF2B5EF4-FFF2-40B4-BE49-F238E27FC236}">
                <a16:creationId xmlns:a16="http://schemas.microsoft.com/office/drawing/2014/main" id="{E9E4CBBC-CF59-47E5-AD6B-98F830F9CE19}"/>
              </a:ext>
            </a:extLst>
          </p:cNvPr>
          <p:cNvPicPr>
            <a:picLocks noChangeAspect="1"/>
          </p:cNvPicPr>
          <p:nvPr/>
        </p:nvPicPr>
        <p:blipFill>
          <a:blip r:embed="rId3"/>
          <a:stretch>
            <a:fillRect/>
          </a:stretch>
        </p:blipFill>
        <p:spPr bwMode="auto">
          <a:xfrm>
            <a:off x="5123905" y="4240997"/>
            <a:ext cx="1299806" cy="1323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Content Placeholder 11" descr="A picture containing object, coin&#10;&#10;Description automatically generated">
            <a:extLst>
              <a:ext uri="{FF2B5EF4-FFF2-40B4-BE49-F238E27FC236}">
                <a16:creationId xmlns:a16="http://schemas.microsoft.com/office/drawing/2014/main" id="{1E6BD11A-BE00-4FA0-9C39-DC5340438CD4}"/>
              </a:ext>
            </a:extLst>
          </p:cNvPr>
          <p:cNvPicPr>
            <a:picLocks noChangeAspect="1"/>
          </p:cNvPicPr>
          <p:nvPr/>
        </p:nvPicPr>
        <p:blipFill>
          <a:blip r:embed="rId3"/>
          <a:stretch>
            <a:fillRect/>
          </a:stretch>
        </p:blipFill>
        <p:spPr bwMode="auto">
          <a:xfrm>
            <a:off x="6363808" y="3332744"/>
            <a:ext cx="1299806" cy="1323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Content Placeholder 11" descr="A picture containing object, coin&#10;&#10;Description automatically generated">
            <a:extLst>
              <a:ext uri="{FF2B5EF4-FFF2-40B4-BE49-F238E27FC236}">
                <a16:creationId xmlns:a16="http://schemas.microsoft.com/office/drawing/2014/main" id="{BD6F6AFF-7B50-4040-A7D6-C7F35CE1B348}"/>
              </a:ext>
            </a:extLst>
          </p:cNvPr>
          <p:cNvPicPr>
            <a:picLocks noChangeAspect="1"/>
          </p:cNvPicPr>
          <p:nvPr/>
        </p:nvPicPr>
        <p:blipFill>
          <a:blip r:embed="rId3"/>
          <a:stretch>
            <a:fillRect/>
          </a:stretch>
        </p:blipFill>
        <p:spPr bwMode="auto">
          <a:xfrm>
            <a:off x="7558247" y="2361936"/>
            <a:ext cx="1299806" cy="1323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327152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  .  30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close up of a coin&#10;&#10;Description automatically generated with medium confidence">
            <a:extLst>
              <a:ext uri="{FF2B5EF4-FFF2-40B4-BE49-F238E27FC236}">
                <a16:creationId xmlns:a16="http://schemas.microsoft.com/office/drawing/2014/main" id="{ABFE1B9A-64C0-4E61-BCBA-166A5F56FB0D}"/>
              </a:ext>
            </a:extLst>
          </p:cNvPr>
          <p:cNvPicPr>
            <a:picLocks noChangeAspect="1"/>
          </p:cNvPicPr>
          <p:nvPr/>
        </p:nvPicPr>
        <p:blipFill>
          <a:blip r:embed="rId2"/>
          <a:stretch>
            <a:fillRect/>
          </a:stretch>
        </p:blipFill>
        <p:spPr bwMode="auto">
          <a:xfrm>
            <a:off x="1331640" y="3240755"/>
            <a:ext cx="1808010" cy="18781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Content Placeholder 7" descr="A picture containing object, coin&#10;&#10;Description automatically generated">
            <a:extLst>
              <a:ext uri="{FF2B5EF4-FFF2-40B4-BE49-F238E27FC236}">
                <a16:creationId xmlns:a16="http://schemas.microsoft.com/office/drawing/2014/main" id="{3F5D2038-4BED-4227-BB85-F96B515A6597}"/>
              </a:ext>
            </a:extLst>
          </p:cNvPr>
          <p:cNvPicPr>
            <a:picLocks noChangeAspect="1"/>
          </p:cNvPicPr>
          <p:nvPr/>
        </p:nvPicPr>
        <p:blipFill>
          <a:blip r:embed="rId3"/>
          <a:stretch>
            <a:fillRect/>
          </a:stretch>
        </p:blipFill>
        <p:spPr bwMode="auto">
          <a:xfrm>
            <a:off x="5483978" y="3604840"/>
            <a:ext cx="1800200" cy="18402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15" descr="A silver coin with a seal on it&#10;&#10;Description automatically generated with low confidence">
            <a:extLst>
              <a:ext uri="{FF2B5EF4-FFF2-40B4-BE49-F238E27FC236}">
                <a16:creationId xmlns:a16="http://schemas.microsoft.com/office/drawing/2014/main" id="{D134CA44-F01F-47FF-815D-8575AE1EE591}"/>
              </a:ext>
            </a:extLst>
          </p:cNvPr>
          <p:cNvPicPr>
            <a:picLocks noChangeAspect="1"/>
          </p:cNvPicPr>
          <p:nvPr/>
        </p:nvPicPr>
        <p:blipFill>
          <a:blip r:embed="rId4"/>
          <a:stretch>
            <a:fillRect/>
          </a:stretch>
        </p:blipFill>
        <p:spPr>
          <a:xfrm>
            <a:off x="7235999" y="2911440"/>
            <a:ext cx="1498418" cy="1507445"/>
          </a:xfrm>
          <a:prstGeom prst="rect">
            <a:avLst/>
          </a:prstGeom>
        </p:spPr>
      </p:pic>
    </p:spTree>
    <p:extLst>
      <p:ext uri="{BB962C8B-B14F-4D97-AF65-F5344CB8AC3E}">
        <p14:creationId xmlns:p14="http://schemas.microsoft.com/office/powerpoint/2010/main" val="42694348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2  .  15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text&#10;&#10;Description automatically generated">
            <a:extLst>
              <a:ext uri="{FF2B5EF4-FFF2-40B4-BE49-F238E27FC236}">
                <a16:creationId xmlns:a16="http://schemas.microsoft.com/office/drawing/2014/main" id="{39F892EA-B33D-4CA8-9477-5041494E2078}"/>
              </a:ext>
            </a:extLst>
          </p:cNvPr>
          <p:cNvPicPr>
            <a:picLocks noChangeAspect="1"/>
          </p:cNvPicPr>
          <p:nvPr/>
        </p:nvPicPr>
        <p:blipFill>
          <a:blip r:embed="rId2"/>
          <a:stretch>
            <a:fillRect/>
          </a:stretch>
        </p:blipFill>
        <p:spPr bwMode="auto">
          <a:xfrm>
            <a:off x="7654795" y="116632"/>
            <a:ext cx="1205043" cy="13034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421413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2  .  15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2" name="Content Placeholder 7">
            <a:extLst>
              <a:ext uri="{FF2B5EF4-FFF2-40B4-BE49-F238E27FC236}">
                <a16:creationId xmlns:a16="http://schemas.microsoft.com/office/drawing/2014/main" id="{F595F815-5AB6-4B18-99C4-042D81986E23}"/>
              </a:ext>
            </a:extLst>
          </p:cNvPr>
          <p:cNvPicPr>
            <a:picLocks noChangeAspect="1"/>
          </p:cNvPicPr>
          <p:nvPr/>
        </p:nvPicPr>
        <p:blipFill>
          <a:blip r:embed="rId2"/>
          <a:stretch>
            <a:fillRect/>
          </a:stretch>
        </p:blipFill>
        <p:spPr bwMode="auto">
          <a:xfrm>
            <a:off x="1619672" y="3429000"/>
            <a:ext cx="1741521" cy="178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12" descr="A silver coin with a seal on it&#10;&#10;Description automatically generated with low confidence">
            <a:extLst>
              <a:ext uri="{FF2B5EF4-FFF2-40B4-BE49-F238E27FC236}">
                <a16:creationId xmlns:a16="http://schemas.microsoft.com/office/drawing/2014/main" id="{C470BE7D-032C-49AB-BEC6-47AF1E07D25F}"/>
              </a:ext>
            </a:extLst>
          </p:cNvPr>
          <p:cNvPicPr>
            <a:picLocks noChangeAspect="1"/>
          </p:cNvPicPr>
          <p:nvPr/>
        </p:nvPicPr>
        <p:blipFill>
          <a:blip r:embed="rId3"/>
          <a:stretch>
            <a:fillRect/>
          </a:stretch>
        </p:blipFill>
        <p:spPr>
          <a:xfrm>
            <a:off x="7164288" y="3452156"/>
            <a:ext cx="1498418" cy="1507445"/>
          </a:xfrm>
          <a:prstGeom prst="rect">
            <a:avLst/>
          </a:prstGeom>
        </p:spPr>
      </p:pic>
      <p:pic>
        <p:nvPicPr>
          <p:cNvPr id="14" name="Content Placeholder 11" descr="A picture containing object, coin&#10;&#10;Description automatically generated">
            <a:extLst>
              <a:ext uri="{FF2B5EF4-FFF2-40B4-BE49-F238E27FC236}">
                <a16:creationId xmlns:a16="http://schemas.microsoft.com/office/drawing/2014/main" id="{32F830F5-0EB2-48C0-9DA9-D75AAC7B3B00}"/>
              </a:ext>
            </a:extLst>
          </p:cNvPr>
          <p:cNvPicPr>
            <a:picLocks noChangeAspect="1"/>
          </p:cNvPicPr>
          <p:nvPr/>
        </p:nvPicPr>
        <p:blipFill>
          <a:blip r:embed="rId4"/>
          <a:stretch>
            <a:fillRect/>
          </a:stretch>
        </p:blipFill>
        <p:spPr bwMode="auto">
          <a:xfrm>
            <a:off x="5642059" y="4205878"/>
            <a:ext cx="1299806" cy="1323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360792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2  .  15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2" name="Content Placeholder 7">
            <a:extLst>
              <a:ext uri="{FF2B5EF4-FFF2-40B4-BE49-F238E27FC236}">
                <a16:creationId xmlns:a16="http://schemas.microsoft.com/office/drawing/2014/main" id="{F595F815-5AB6-4B18-99C4-042D81986E23}"/>
              </a:ext>
            </a:extLst>
          </p:cNvPr>
          <p:cNvPicPr>
            <a:picLocks noChangeAspect="1"/>
          </p:cNvPicPr>
          <p:nvPr/>
        </p:nvPicPr>
        <p:blipFill>
          <a:blip r:embed="rId2"/>
          <a:stretch>
            <a:fillRect/>
          </a:stretch>
        </p:blipFill>
        <p:spPr bwMode="auto">
          <a:xfrm>
            <a:off x="1619672" y="3429000"/>
            <a:ext cx="1741521" cy="178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12" descr="A silver coin with a seal on it&#10;&#10;Description automatically generated with low confidence">
            <a:extLst>
              <a:ext uri="{FF2B5EF4-FFF2-40B4-BE49-F238E27FC236}">
                <a16:creationId xmlns:a16="http://schemas.microsoft.com/office/drawing/2014/main" id="{C470BE7D-032C-49AB-BEC6-47AF1E07D25F}"/>
              </a:ext>
            </a:extLst>
          </p:cNvPr>
          <p:cNvPicPr>
            <a:picLocks noChangeAspect="1"/>
          </p:cNvPicPr>
          <p:nvPr/>
        </p:nvPicPr>
        <p:blipFill>
          <a:blip r:embed="rId3"/>
          <a:stretch>
            <a:fillRect/>
          </a:stretch>
        </p:blipFill>
        <p:spPr>
          <a:xfrm>
            <a:off x="5249206" y="3097912"/>
            <a:ext cx="1498418" cy="1507445"/>
          </a:xfrm>
          <a:prstGeom prst="rect">
            <a:avLst/>
          </a:prstGeom>
        </p:spPr>
      </p:pic>
      <p:pic>
        <p:nvPicPr>
          <p:cNvPr id="15" name="Picture 14" descr="A silver coin with a seal on it&#10;&#10;Description automatically generated with low confidence">
            <a:extLst>
              <a:ext uri="{FF2B5EF4-FFF2-40B4-BE49-F238E27FC236}">
                <a16:creationId xmlns:a16="http://schemas.microsoft.com/office/drawing/2014/main" id="{3FE5AB87-3AB7-462F-8B6A-3C5542DEDCE4}"/>
              </a:ext>
            </a:extLst>
          </p:cNvPr>
          <p:cNvPicPr>
            <a:picLocks noChangeAspect="1"/>
          </p:cNvPicPr>
          <p:nvPr/>
        </p:nvPicPr>
        <p:blipFill>
          <a:blip r:embed="rId3"/>
          <a:stretch>
            <a:fillRect/>
          </a:stretch>
        </p:blipFill>
        <p:spPr>
          <a:xfrm>
            <a:off x="6447394" y="4164821"/>
            <a:ext cx="1498418" cy="1507445"/>
          </a:xfrm>
          <a:prstGeom prst="rect">
            <a:avLst/>
          </a:prstGeom>
        </p:spPr>
      </p:pic>
      <p:pic>
        <p:nvPicPr>
          <p:cNvPr id="16" name="Picture 15" descr="A silver coin with a seal on it&#10;&#10;Description automatically generated with low confidence">
            <a:extLst>
              <a:ext uri="{FF2B5EF4-FFF2-40B4-BE49-F238E27FC236}">
                <a16:creationId xmlns:a16="http://schemas.microsoft.com/office/drawing/2014/main" id="{57E924B2-AA66-49BF-B63F-0291BAF02427}"/>
              </a:ext>
            </a:extLst>
          </p:cNvPr>
          <p:cNvPicPr>
            <a:picLocks noChangeAspect="1"/>
          </p:cNvPicPr>
          <p:nvPr/>
        </p:nvPicPr>
        <p:blipFill>
          <a:blip r:embed="rId3"/>
          <a:stretch>
            <a:fillRect/>
          </a:stretch>
        </p:blipFill>
        <p:spPr>
          <a:xfrm>
            <a:off x="7249913" y="2780420"/>
            <a:ext cx="1498418" cy="1507445"/>
          </a:xfrm>
          <a:prstGeom prst="rect">
            <a:avLst/>
          </a:prstGeom>
        </p:spPr>
      </p:pic>
    </p:spTree>
    <p:extLst>
      <p:ext uri="{BB962C8B-B14F-4D97-AF65-F5344CB8AC3E}">
        <p14:creationId xmlns:p14="http://schemas.microsoft.com/office/powerpoint/2010/main" val="37146936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10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Content Placeholder 6">
            <a:extLst>
              <a:ext uri="{FF2B5EF4-FFF2-40B4-BE49-F238E27FC236}">
                <a16:creationId xmlns:a16="http://schemas.microsoft.com/office/drawing/2014/main" id="{AA424673-AD4F-4AD0-9F0F-A41A71B84BF7}"/>
              </a:ext>
            </a:extLst>
          </p:cNvPr>
          <p:cNvSpPr>
            <a:spLocks noGrp="1"/>
          </p:cNvSpPr>
          <p:nvPr>
            <p:ph idx="1"/>
          </p:nvPr>
        </p:nvSpPr>
        <p:spPr/>
        <p:txBody>
          <a:bodyPr/>
          <a:lstStyle/>
          <a:p>
            <a:endParaRPr lang="en-CA"/>
          </a:p>
        </p:txBody>
      </p:sp>
      <p:pic>
        <p:nvPicPr>
          <p:cNvPr id="11" name="Content Placeholder 7" descr="A picture containing text&#10;&#10;Description automatically generated">
            <a:extLst>
              <a:ext uri="{FF2B5EF4-FFF2-40B4-BE49-F238E27FC236}">
                <a16:creationId xmlns:a16="http://schemas.microsoft.com/office/drawing/2014/main" id="{39F892EA-B33D-4CA8-9477-5041494E2078}"/>
              </a:ext>
            </a:extLst>
          </p:cNvPr>
          <p:cNvPicPr>
            <a:picLocks noChangeAspect="1"/>
          </p:cNvPicPr>
          <p:nvPr/>
        </p:nvPicPr>
        <p:blipFill>
          <a:blip r:embed="rId2"/>
          <a:stretch>
            <a:fillRect/>
          </a:stretch>
        </p:blipFill>
        <p:spPr bwMode="auto">
          <a:xfrm>
            <a:off x="7654795" y="116632"/>
            <a:ext cx="1205043" cy="13034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388947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10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8" name="Content Placeholder 7" descr="A picture containing map&#10;&#10;Description automatically generated">
            <a:extLst>
              <a:ext uri="{FF2B5EF4-FFF2-40B4-BE49-F238E27FC236}">
                <a16:creationId xmlns:a16="http://schemas.microsoft.com/office/drawing/2014/main" id="{748D6EB6-204A-4C6E-A9F1-682F84D6E857}"/>
              </a:ext>
            </a:extLst>
          </p:cNvPr>
          <p:cNvPicPr>
            <a:picLocks noGrp="1" noChangeAspect="1"/>
          </p:cNvPicPr>
          <p:nvPr>
            <p:ph idx="1"/>
          </p:nvPr>
        </p:nvPicPr>
        <p:blipFill>
          <a:blip r:embed="rId2"/>
          <a:stretch>
            <a:fillRect/>
          </a:stretch>
        </p:blipFill>
        <p:spPr>
          <a:xfrm>
            <a:off x="786364" y="3429000"/>
            <a:ext cx="3137564" cy="1461459"/>
          </a:xfrm>
        </p:spPr>
      </p:pic>
    </p:spTree>
    <p:extLst>
      <p:ext uri="{BB962C8B-B14F-4D97-AF65-F5344CB8AC3E}">
        <p14:creationId xmlns:p14="http://schemas.microsoft.com/office/powerpoint/2010/main" val="2905308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10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10" descr="Map&#10;&#10;Description automatically generated">
            <a:extLst>
              <a:ext uri="{FF2B5EF4-FFF2-40B4-BE49-F238E27FC236}">
                <a16:creationId xmlns:a16="http://schemas.microsoft.com/office/drawing/2014/main" id="{FEBCB881-011F-48B6-9518-7BDBC909C101}"/>
              </a:ext>
            </a:extLst>
          </p:cNvPr>
          <p:cNvPicPr>
            <a:picLocks noGrp="1" noChangeAspect="1"/>
          </p:cNvPicPr>
          <p:nvPr>
            <p:ph idx="1"/>
          </p:nvPr>
        </p:nvPicPr>
        <p:blipFill>
          <a:blip r:embed="rId2"/>
          <a:stretch>
            <a:fillRect/>
          </a:stretch>
        </p:blipFill>
        <p:spPr>
          <a:xfrm>
            <a:off x="356887" y="3052508"/>
            <a:ext cx="2826584" cy="1323439"/>
          </a:xfrm>
        </p:spPr>
      </p:pic>
      <p:pic>
        <p:nvPicPr>
          <p:cNvPr id="13" name="Content Placeholder 10" descr="Map&#10;&#10;Description automatically generated">
            <a:extLst>
              <a:ext uri="{FF2B5EF4-FFF2-40B4-BE49-F238E27FC236}">
                <a16:creationId xmlns:a16="http://schemas.microsoft.com/office/drawing/2014/main" id="{E912B481-7F2B-4633-8227-F371BB9D6333}"/>
              </a:ext>
            </a:extLst>
          </p:cNvPr>
          <p:cNvPicPr>
            <a:picLocks noChangeAspect="1"/>
          </p:cNvPicPr>
          <p:nvPr/>
        </p:nvPicPr>
        <p:blipFill>
          <a:blip r:embed="rId2"/>
          <a:stretch>
            <a:fillRect/>
          </a:stretch>
        </p:blipFill>
        <p:spPr bwMode="auto">
          <a:xfrm>
            <a:off x="1259632" y="4317004"/>
            <a:ext cx="2826584" cy="1323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347554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10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10" descr="Map&#10;&#10;Description automatically generated">
            <a:extLst>
              <a:ext uri="{FF2B5EF4-FFF2-40B4-BE49-F238E27FC236}">
                <a16:creationId xmlns:a16="http://schemas.microsoft.com/office/drawing/2014/main" id="{FEBCB881-011F-48B6-9518-7BDBC909C101}"/>
              </a:ext>
            </a:extLst>
          </p:cNvPr>
          <p:cNvPicPr>
            <a:picLocks noGrp="1" noChangeAspect="1"/>
          </p:cNvPicPr>
          <p:nvPr>
            <p:ph idx="1"/>
          </p:nvPr>
        </p:nvPicPr>
        <p:blipFill>
          <a:blip r:embed="rId2"/>
          <a:stretch>
            <a:fillRect/>
          </a:stretch>
        </p:blipFill>
        <p:spPr>
          <a:xfrm>
            <a:off x="356887" y="3052508"/>
            <a:ext cx="2826584" cy="1323439"/>
          </a:xfrm>
        </p:spPr>
      </p:pic>
      <p:pic>
        <p:nvPicPr>
          <p:cNvPr id="12" name="Content Placeholder 7">
            <a:extLst>
              <a:ext uri="{FF2B5EF4-FFF2-40B4-BE49-F238E27FC236}">
                <a16:creationId xmlns:a16="http://schemas.microsoft.com/office/drawing/2014/main" id="{D346FE86-B1C8-459B-BF13-99790AEE7FDC}"/>
              </a:ext>
            </a:extLst>
          </p:cNvPr>
          <p:cNvPicPr>
            <a:picLocks noChangeAspect="1"/>
          </p:cNvPicPr>
          <p:nvPr/>
        </p:nvPicPr>
        <p:blipFill>
          <a:blip r:embed="rId3"/>
          <a:stretch>
            <a:fillRect/>
          </a:stretch>
        </p:blipFill>
        <p:spPr bwMode="auto">
          <a:xfrm>
            <a:off x="727859" y="4407559"/>
            <a:ext cx="1035829" cy="10588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Content Placeholder 7">
            <a:extLst>
              <a:ext uri="{FF2B5EF4-FFF2-40B4-BE49-F238E27FC236}">
                <a16:creationId xmlns:a16="http://schemas.microsoft.com/office/drawing/2014/main" id="{7BA096E0-7C78-4A8F-984E-730EF31758CD}"/>
              </a:ext>
            </a:extLst>
          </p:cNvPr>
          <p:cNvPicPr>
            <a:picLocks noChangeAspect="1"/>
          </p:cNvPicPr>
          <p:nvPr/>
        </p:nvPicPr>
        <p:blipFill>
          <a:blip r:embed="rId3"/>
          <a:stretch>
            <a:fillRect/>
          </a:stretch>
        </p:blipFill>
        <p:spPr bwMode="auto">
          <a:xfrm>
            <a:off x="1868617" y="4396523"/>
            <a:ext cx="1035829" cy="10588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Content Placeholder 7" descr="A close up of a coin&#10;&#10;Description automatically generated with medium confidence">
            <a:extLst>
              <a:ext uri="{FF2B5EF4-FFF2-40B4-BE49-F238E27FC236}">
                <a16:creationId xmlns:a16="http://schemas.microsoft.com/office/drawing/2014/main" id="{F53DAD4F-7944-46A3-9050-7BB598E73C4F}"/>
              </a:ext>
            </a:extLst>
          </p:cNvPr>
          <p:cNvPicPr>
            <a:picLocks noChangeAspect="1"/>
          </p:cNvPicPr>
          <p:nvPr/>
        </p:nvPicPr>
        <p:blipFill>
          <a:blip r:embed="rId4"/>
          <a:stretch>
            <a:fillRect/>
          </a:stretch>
        </p:blipFill>
        <p:spPr bwMode="auto">
          <a:xfrm>
            <a:off x="3017605" y="4533440"/>
            <a:ext cx="1019369" cy="10588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2526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25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text&#10;&#10;Description automatically generated">
            <a:extLst>
              <a:ext uri="{FF2B5EF4-FFF2-40B4-BE49-F238E27FC236}">
                <a16:creationId xmlns:a16="http://schemas.microsoft.com/office/drawing/2014/main" id="{39F892EA-B33D-4CA8-9477-5041494E2078}"/>
              </a:ext>
            </a:extLst>
          </p:cNvPr>
          <p:cNvPicPr>
            <a:picLocks noChangeAspect="1"/>
          </p:cNvPicPr>
          <p:nvPr/>
        </p:nvPicPr>
        <p:blipFill>
          <a:blip r:embed="rId2"/>
          <a:stretch>
            <a:fillRect/>
          </a:stretch>
        </p:blipFill>
        <p:spPr bwMode="auto">
          <a:xfrm>
            <a:off x="7654795" y="116632"/>
            <a:ext cx="1205043" cy="13034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055515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25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8" name="Picture 7" descr="A picture containing diagram&#10;&#10;Description automatically generated">
            <a:extLst>
              <a:ext uri="{FF2B5EF4-FFF2-40B4-BE49-F238E27FC236}">
                <a16:creationId xmlns:a16="http://schemas.microsoft.com/office/drawing/2014/main" id="{C161E4A2-5C93-41EC-8465-C2CBFEBBABB4}"/>
              </a:ext>
            </a:extLst>
          </p:cNvPr>
          <p:cNvPicPr>
            <a:picLocks noChangeAspect="1"/>
          </p:cNvPicPr>
          <p:nvPr/>
        </p:nvPicPr>
        <p:blipFill>
          <a:blip r:embed="rId2"/>
          <a:stretch>
            <a:fillRect/>
          </a:stretch>
        </p:blipFill>
        <p:spPr>
          <a:xfrm>
            <a:off x="313067" y="3039228"/>
            <a:ext cx="2826583" cy="1315939"/>
          </a:xfrm>
          <a:prstGeom prst="rect">
            <a:avLst/>
          </a:prstGeom>
        </p:spPr>
      </p:pic>
      <p:pic>
        <p:nvPicPr>
          <p:cNvPr id="12" name="Content Placeholder 10" descr="Map&#10;&#10;Description automatically generated">
            <a:extLst>
              <a:ext uri="{FF2B5EF4-FFF2-40B4-BE49-F238E27FC236}">
                <a16:creationId xmlns:a16="http://schemas.microsoft.com/office/drawing/2014/main" id="{B6DFB01F-4658-4831-BA31-73357C12391D}"/>
              </a:ext>
            </a:extLst>
          </p:cNvPr>
          <p:cNvPicPr>
            <a:picLocks noChangeAspect="1"/>
          </p:cNvPicPr>
          <p:nvPr/>
        </p:nvPicPr>
        <p:blipFill>
          <a:blip r:embed="rId3"/>
          <a:stretch>
            <a:fillRect/>
          </a:stretch>
        </p:blipFill>
        <p:spPr bwMode="auto">
          <a:xfrm>
            <a:off x="1259632" y="4267300"/>
            <a:ext cx="2826584" cy="1323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939645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25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9" name="Picture 8" descr="A picture containing map&#10;&#10;Description automatically generated">
            <a:extLst>
              <a:ext uri="{FF2B5EF4-FFF2-40B4-BE49-F238E27FC236}">
                <a16:creationId xmlns:a16="http://schemas.microsoft.com/office/drawing/2014/main" id="{46548663-D191-421C-8C71-06C160B0F8E9}"/>
              </a:ext>
            </a:extLst>
          </p:cNvPr>
          <p:cNvPicPr>
            <a:picLocks noChangeAspect="1"/>
          </p:cNvPicPr>
          <p:nvPr/>
        </p:nvPicPr>
        <p:blipFill>
          <a:blip r:embed="rId2"/>
          <a:stretch>
            <a:fillRect/>
          </a:stretch>
        </p:blipFill>
        <p:spPr>
          <a:xfrm>
            <a:off x="199045" y="2932592"/>
            <a:ext cx="2428739" cy="1131292"/>
          </a:xfrm>
          <a:prstGeom prst="rect">
            <a:avLst/>
          </a:prstGeom>
        </p:spPr>
      </p:pic>
      <p:pic>
        <p:nvPicPr>
          <p:cNvPr id="14" name="Picture 13" descr="A picture containing map&#10;&#10;Description automatically generated">
            <a:extLst>
              <a:ext uri="{FF2B5EF4-FFF2-40B4-BE49-F238E27FC236}">
                <a16:creationId xmlns:a16="http://schemas.microsoft.com/office/drawing/2014/main" id="{FAB157FF-9347-42A8-B71A-2368FA96291B}"/>
              </a:ext>
            </a:extLst>
          </p:cNvPr>
          <p:cNvPicPr>
            <a:picLocks noChangeAspect="1"/>
          </p:cNvPicPr>
          <p:nvPr/>
        </p:nvPicPr>
        <p:blipFill>
          <a:blip r:embed="rId2"/>
          <a:stretch>
            <a:fillRect/>
          </a:stretch>
        </p:blipFill>
        <p:spPr>
          <a:xfrm>
            <a:off x="1612459" y="3883777"/>
            <a:ext cx="2428739" cy="1131292"/>
          </a:xfrm>
          <a:prstGeom prst="rect">
            <a:avLst/>
          </a:prstGeom>
        </p:spPr>
      </p:pic>
      <p:pic>
        <p:nvPicPr>
          <p:cNvPr id="12" name="Content Placeholder 10" descr="Map&#10;&#10;Description automatically generated">
            <a:extLst>
              <a:ext uri="{FF2B5EF4-FFF2-40B4-BE49-F238E27FC236}">
                <a16:creationId xmlns:a16="http://schemas.microsoft.com/office/drawing/2014/main" id="{B6DFB01F-4658-4831-BA31-73357C12391D}"/>
              </a:ext>
            </a:extLst>
          </p:cNvPr>
          <p:cNvPicPr>
            <a:picLocks noChangeAspect="1"/>
          </p:cNvPicPr>
          <p:nvPr/>
        </p:nvPicPr>
        <p:blipFill>
          <a:blip r:embed="rId3"/>
          <a:stretch>
            <a:fillRect/>
          </a:stretch>
        </p:blipFill>
        <p:spPr bwMode="auto">
          <a:xfrm>
            <a:off x="211585" y="4745980"/>
            <a:ext cx="2416199" cy="11312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168053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25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9" name="Picture 8" descr="A picture containing map&#10;&#10;Description automatically generated">
            <a:extLst>
              <a:ext uri="{FF2B5EF4-FFF2-40B4-BE49-F238E27FC236}">
                <a16:creationId xmlns:a16="http://schemas.microsoft.com/office/drawing/2014/main" id="{46548663-D191-421C-8C71-06C160B0F8E9}"/>
              </a:ext>
            </a:extLst>
          </p:cNvPr>
          <p:cNvPicPr>
            <a:picLocks noChangeAspect="1"/>
          </p:cNvPicPr>
          <p:nvPr/>
        </p:nvPicPr>
        <p:blipFill>
          <a:blip r:embed="rId2"/>
          <a:stretch>
            <a:fillRect/>
          </a:stretch>
        </p:blipFill>
        <p:spPr>
          <a:xfrm>
            <a:off x="199045" y="2932592"/>
            <a:ext cx="2428739" cy="1131292"/>
          </a:xfrm>
          <a:prstGeom prst="rect">
            <a:avLst/>
          </a:prstGeom>
        </p:spPr>
      </p:pic>
      <p:pic>
        <p:nvPicPr>
          <p:cNvPr id="14" name="Picture 13" descr="A picture containing map&#10;&#10;Description automatically generated">
            <a:extLst>
              <a:ext uri="{FF2B5EF4-FFF2-40B4-BE49-F238E27FC236}">
                <a16:creationId xmlns:a16="http://schemas.microsoft.com/office/drawing/2014/main" id="{FAB157FF-9347-42A8-B71A-2368FA96291B}"/>
              </a:ext>
            </a:extLst>
          </p:cNvPr>
          <p:cNvPicPr>
            <a:picLocks noChangeAspect="1"/>
          </p:cNvPicPr>
          <p:nvPr/>
        </p:nvPicPr>
        <p:blipFill>
          <a:blip r:embed="rId2"/>
          <a:stretch>
            <a:fillRect/>
          </a:stretch>
        </p:blipFill>
        <p:spPr>
          <a:xfrm>
            <a:off x="1612459" y="3862263"/>
            <a:ext cx="2428739" cy="1131292"/>
          </a:xfrm>
          <a:prstGeom prst="rect">
            <a:avLst/>
          </a:prstGeom>
        </p:spPr>
      </p:pic>
      <p:pic>
        <p:nvPicPr>
          <p:cNvPr id="13" name="Content Placeholder 7">
            <a:extLst>
              <a:ext uri="{FF2B5EF4-FFF2-40B4-BE49-F238E27FC236}">
                <a16:creationId xmlns:a16="http://schemas.microsoft.com/office/drawing/2014/main" id="{07E866EE-E5C1-49D3-BBB2-2D0EC6AAB7D5}"/>
              </a:ext>
            </a:extLst>
          </p:cNvPr>
          <p:cNvPicPr>
            <a:picLocks noChangeAspect="1"/>
          </p:cNvPicPr>
          <p:nvPr/>
        </p:nvPicPr>
        <p:blipFill>
          <a:blip r:embed="rId3"/>
          <a:stretch>
            <a:fillRect/>
          </a:stretch>
        </p:blipFill>
        <p:spPr bwMode="auto">
          <a:xfrm>
            <a:off x="199045" y="4740467"/>
            <a:ext cx="821484" cy="8397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Content Placeholder 7">
            <a:extLst>
              <a:ext uri="{FF2B5EF4-FFF2-40B4-BE49-F238E27FC236}">
                <a16:creationId xmlns:a16="http://schemas.microsoft.com/office/drawing/2014/main" id="{D4ABC048-9A69-4409-8DBC-86CC3B4A763C}"/>
              </a:ext>
            </a:extLst>
          </p:cNvPr>
          <p:cNvPicPr>
            <a:picLocks noChangeAspect="1"/>
          </p:cNvPicPr>
          <p:nvPr/>
        </p:nvPicPr>
        <p:blipFill>
          <a:blip r:embed="rId3"/>
          <a:stretch>
            <a:fillRect/>
          </a:stretch>
        </p:blipFill>
        <p:spPr bwMode="auto">
          <a:xfrm>
            <a:off x="1051289" y="4927439"/>
            <a:ext cx="821484" cy="8397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Content Placeholder 7" descr="A close up of a coin&#10;&#10;Description automatically generated with medium confidence">
            <a:extLst>
              <a:ext uri="{FF2B5EF4-FFF2-40B4-BE49-F238E27FC236}">
                <a16:creationId xmlns:a16="http://schemas.microsoft.com/office/drawing/2014/main" id="{0D475073-92ED-48FC-AABC-F21DF65343C3}"/>
              </a:ext>
            </a:extLst>
          </p:cNvPr>
          <p:cNvPicPr>
            <a:picLocks noChangeAspect="1"/>
          </p:cNvPicPr>
          <p:nvPr/>
        </p:nvPicPr>
        <p:blipFill>
          <a:blip r:embed="rId4"/>
          <a:stretch>
            <a:fillRect/>
          </a:stretch>
        </p:blipFill>
        <p:spPr bwMode="auto">
          <a:xfrm>
            <a:off x="1907704" y="4893480"/>
            <a:ext cx="808430" cy="8397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892810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14  .  25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text&#10;&#10;Description automatically generated">
            <a:extLst>
              <a:ext uri="{FF2B5EF4-FFF2-40B4-BE49-F238E27FC236}">
                <a16:creationId xmlns:a16="http://schemas.microsoft.com/office/drawing/2014/main" id="{39F892EA-B33D-4CA8-9477-5041494E2078}"/>
              </a:ext>
            </a:extLst>
          </p:cNvPr>
          <p:cNvPicPr>
            <a:picLocks noChangeAspect="1"/>
          </p:cNvPicPr>
          <p:nvPr/>
        </p:nvPicPr>
        <p:blipFill>
          <a:blip r:embed="rId2"/>
          <a:stretch>
            <a:fillRect/>
          </a:stretch>
        </p:blipFill>
        <p:spPr bwMode="auto">
          <a:xfrm>
            <a:off x="7654795" y="116632"/>
            <a:ext cx="1205043" cy="13034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776221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14  .  25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2" name="Picture 11" descr="A picture containing map&#10;&#10;Description automatically generated">
            <a:extLst>
              <a:ext uri="{FF2B5EF4-FFF2-40B4-BE49-F238E27FC236}">
                <a16:creationId xmlns:a16="http://schemas.microsoft.com/office/drawing/2014/main" id="{C6A3025E-90E0-451E-A8A9-471276BE96AB}"/>
              </a:ext>
            </a:extLst>
          </p:cNvPr>
          <p:cNvPicPr>
            <a:picLocks noChangeAspect="1"/>
          </p:cNvPicPr>
          <p:nvPr/>
        </p:nvPicPr>
        <p:blipFill>
          <a:blip r:embed="rId2"/>
          <a:stretch>
            <a:fillRect/>
          </a:stretch>
        </p:blipFill>
        <p:spPr>
          <a:xfrm>
            <a:off x="405302" y="3088603"/>
            <a:ext cx="2428739" cy="1131292"/>
          </a:xfrm>
          <a:prstGeom prst="rect">
            <a:avLst/>
          </a:prstGeom>
        </p:spPr>
      </p:pic>
      <p:pic>
        <p:nvPicPr>
          <p:cNvPr id="13" name="Content Placeholder 7">
            <a:extLst>
              <a:ext uri="{FF2B5EF4-FFF2-40B4-BE49-F238E27FC236}">
                <a16:creationId xmlns:a16="http://schemas.microsoft.com/office/drawing/2014/main" id="{440F9252-5ED9-41A9-8EA5-EF32218F282C}"/>
              </a:ext>
            </a:extLst>
          </p:cNvPr>
          <p:cNvPicPr>
            <a:picLocks noChangeAspect="1"/>
          </p:cNvPicPr>
          <p:nvPr/>
        </p:nvPicPr>
        <p:blipFill>
          <a:blip r:embed="rId3"/>
          <a:stretch>
            <a:fillRect/>
          </a:stretch>
        </p:blipFill>
        <p:spPr bwMode="auto">
          <a:xfrm>
            <a:off x="1540643" y="4251347"/>
            <a:ext cx="1179291" cy="120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Content Placeholder 7">
            <a:extLst>
              <a:ext uri="{FF2B5EF4-FFF2-40B4-BE49-F238E27FC236}">
                <a16:creationId xmlns:a16="http://schemas.microsoft.com/office/drawing/2014/main" id="{8360C189-B3AD-451B-8A00-9A1CFF07A4E5}"/>
              </a:ext>
            </a:extLst>
          </p:cNvPr>
          <p:cNvPicPr>
            <a:picLocks noChangeAspect="1"/>
          </p:cNvPicPr>
          <p:nvPr/>
        </p:nvPicPr>
        <p:blipFill>
          <a:blip r:embed="rId3"/>
          <a:stretch>
            <a:fillRect/>
          </a:stretch>
        </p:blipFill>
        <p:spPr bwMode="auto">
          <a:xfrm>
            <a:off x="2777610" y="4462660"/>
            <a:ext cx="1179291" cy="120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Content Placeholder 7" descr="A picture containing object, coin&#10;&#10;Description automatically generated">
            <a:extLst>
              <a:ext uri="{FF2B5EF4-FFF2-40B4-BE49-F238E27FC236}">
                <a16:creationId xmlns:a16="http://schemas.microsoft.com/office/drawing/2014/main" id="{F499D69B-E8BE-418E-ABEF-5D4862349EE8}"/>
              </a:ext>
            </a:extLst>
          </p:cNvPr>
          <p:cNvPicPr>
            <a:picLocks noGrp="1" noChangeAspect="1"/>
          </p:cNvPicPr>
          <p:nvPr>
            <p:ph idx="1"/>
          </p:nvPr>
        </p:nvPicPr>
        <p:blipFill>
          <a:blip r:embed="rId4"/>
          <a:stretch>
            <a:fillRect/>
          </a:stretch>
        </p:blipFill>
        <p:spPr>
          <a:xfrm>
            <a:off x="6018105" y="3424330"/>
            <a:ext cx="1556471" cy="1591129"/>
          </a:xfrm>
        </p:spPr>
      </p:pic>
    </p:spTree>
    <p:extLst>
      <p:ext uri="{BB962C8B-B14F-4D97-AF65-F5344CB8AC3E}">
        <p14:creationId xmlns:p14="http://schemas.microsoft.com/office/powerpoint/2010/main" val="36400840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14  .  25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2" name="Picture 11" descr="A picture containing map&#10;&#10;Description automatically generated">
            <a:extLst>
              <a:ext uri="{FF2B5EF4-FFF2-40B4-BE49-F238E27FC236}">
                <a16:creationId xmlns:a16="http://schemas.microsoft.com/office/drawing/2014/main" id="{C6A3025E-90E0-451E-A8A9-471276BE96AB}"/>
              </a:ext>
            </a:extLst>
          </p:cNvPr>
          <p:cNvPicPr>
            <a:picLocks noChangeAspect="1"/>
          </p:cNvPicPr>
          <p:nvPr/>
        </p:nvPicPr>
        <p:blipFill>
          <a:blip r:embed="rId2"/>
          <a:stretch>
            <a:fillRect/>
          </a:stretch>
        </p:blipFill>
        <p:spPr>
          <a:xfrm>
            <a:off x="405302" y="3088603"/>
            <a:ext cx="2428739" cy="1131292"/>
          </a:xfrm>
          <a:prstGeom prst="rect">
            <a:avLst/>
          </a:prstGeom>
        </p:spPr>
      </p:pic>
      <p:pic>
        <p:nvPicPr>
          <p:cNvPr id="13" name="Content Placeholder 7">
            <a:extLst>
              <a:ext uri="{FF2B5EF4-FFF2-40B4-BE49-F238E27FC236}">
                <a16:creationId xmlns:a16="http://schemas.microsoft.com/office/drawing/2014/main" id="{440F9252-5ED9-41A9-8EA5-EF32218F282C}"/>
              </a:ext>
            </a:extLst>
          </p:cNvPr>
          <p:cNvPicPr>
            <a:picLocks noChangeAspect="1"/>
          </p:cNvPicPr>
          <p:nvPr/>
        </p:nvPicPr>
        <p:blipFill>
          <a:blip r:embed="rId3"/>
          <a:stretch>
            <a:fillRect/>
          </a:stretch>
        </p:blipFill>
        <p:spPr bwMode="auto">
          <a:xfrm>
            <a:off x="1540643" y="4251347"/>
            <a:ext cx="1179291" cy="120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Content Placeholder 7">
            <a:extLst>
              <a:ext uri="{FF2B5EF4-FFF2-40B4-BE49-F238E27FC236}">
                <a16:creationId xmlns:a16="http://schemas.microsoft.com/office/drawing/2014/main" id="{8360C189-B3AD-451B-8A00-9A1CFF07A4E5}"/>
              </a:ext>
            </a:extLst>
          </p:cNvPr>
          <p:cNvPicPr>
            <a:picLocks noChangeAspect="1"/>
          </p:cNvPicPr>
          <p:nvPr/>
        </p:nvPicPr>
        <p:blipFill>
          <a:blip r:embed="rId3"/>
          <a:stretch>
            <a:fillRect/>
          </a:stretch>
        </p:blipFill>
        <p:spPr bwMode="auto">
          <a:xfrm>
            <a:off x="2777610" y="4462660"/>
            <a:ext cx="1179291" cy="120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Content Placeholder 11" descr="A picture containing object, coin&#10;&#10;Description automatically generated">
            <a:extLst>
              <a:ext uri="{FF2B5EF4-FFF2-40B4-BE49-F238E27FC236}">
                <a16:creationId xmlns:a16="http://schemas.microsoft.com/office/drawing/2014/main" id="{8366946D-5B82-4546-8492-87F842E9B5BA}"/>
              </a:ext>
            </a:extLst>
          </p:cNvPr>
          <p:cNvPicPr>
            <a:picLocks noChangeAspect="1"/>
          </p:cNvPicPr>
          <p:nvPr/>
        </p:nvPicPr>
        <p:blipFill>
          <a:blip r:embed="rId4"/>
          <a:stretch>
            <a:fillRect/>
          </a:stretch>
        </p:blipFill>
        <p:spPr bwMode="auto">
          <a:xfrm>
            <a:off x="5768762" y="3437039"/>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Content Placeholder 11" descr="A picture containing object, coin&#10;&#10;Description automatically generated">
            <a:extLst>
              <a:ext uri="{FF2B5EF4-FFF2-40B4-BE49-F238E27FC236}">
                <a16:creationId xmlns:a16="http://schemas.microsoft.com/office/drawing/2014/main" id="{76C95521-607F-439F-A42B-0E823622FE2E}"/>
              </a:ext>
            </a:extLst>
          </p:cNvPr>
          <p:cNvPicPr>
            <a:picLocks noChangeAspect="1"/>
          </p:cNvPicPr>
          <p:nvPr/>
        </p:nvPicPr>
        <p:blipFill>
          <a:blip r:embed="rId4"/>
          <a:stretch>
            <a:fillRect/>
          </a:stretch>
        </p:blipFill>
        <p:spPr bwMode="auto">
          <a:xfrm>
            <a:off x="7013711" y="3088603"/>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17" descr="A silver coin with a seal on it&#10;&#10;Description automatically generated with low confidence">
            <a:extLst>
              <a:ext uri="{FF2B5EF4-FFF2-40B4-BE49-F238E27FC236}">
                <a16:creationId xmlns:a16="http://schemas.microsoft.com/office/drawing/2014/main" id="{2C910B9F-09E0-4A75-B5F1-A8C0D41990EF}"/>
              </a:ext>
            </a:extLst>
          </p:cNvPr>
          <p:cNvPicPr>
            <a:picLocks noChangeAspect="1"/>
          </p:cNvPicPr>
          <p:nvPr/>
        </p:nvPicPr>
        <p:blipFill>
          <a:blip r:embed="rId5"/>
          <a:stretch>
            <a:fillRect/>
          </a:stretch>
        </p:blipFill>
        <p:spPr>
          <a:xfrm>
            <a:off x="6574795" y="4251347"/>
            <a:ext cx="1178986" cy="1186089"/>
          </a:xfrm>
          <a:prstGeom prst="rect">
            <a:avLst/>
          </a:prstGeom>
        </p:spPr>
      </p:pic>
    </p:spTree>
    <p:extLst>
      <p:ext uri="{BB962C8B-B14F-4D97-AF65-F5344CB8AC3E}">
        <p14:creationId xmlns:p14="http://schemas.microsoft.com/office/powerpoint/2010/main" val="4266990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32  .  45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text&#10;&#10;Description automatically generated">
            <a:extLst>
              <a:ext uri="{FF2B5EF4-FFF2-40B4-BE49-F238E27FC236}">
                <a16:creationId xmlns:a16="http://schemas.microsoft.com/office/drawing/2014/main" id="{39F892EA-B33D-4CA8-9477-5041494E2078}"/>
              </a:ext>
            </a:extLst>
          </p:cNvPr>
          <p:cNvPicPr>
            <a:picLocks noChangeAspect="1"/>
          </p:cNvPicPr>
          <p:nvPr/>
        </p:nvPicPr>
        <p:blipFill>
          <a:blip r:embed="rId2"/>
          <a:stretch>
            <a:fillRect/>
          </a:stretch>
        </p:blipFill>
        <p:spPr bwMode="auto">
          <a:xfrm>
            <a:off x="7654795" y="116632"/>
            <a:ext cx="1205043" cy="13034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554092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32  .  45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3" name="Picture 12" descr="A picture containing map&#10;&#10;Description automatically generated">
            <a:extLst>
              <a:ext uri="{FF2B5EF4-FFF2-40B4-BE49-F238E27FC236}">
                <a16:creationId xmlns:a16="http://schemas.microsoft.com/office/drawing/2014/main" id="{2E9993A3-4831-45E3-BACE-B78387C24569}"/>
              </a:ext>
            </a:extLst>
          </p:cNvPr>
          <p:cNvPicPr>
            <a:picLocks noChangeAspect="1"/>
          </p:cNvPicPr>
          <p:nvPr/>
        </p:nvPicPr>
        <p:blipFill>
          <a:blip r:embed="rId2"/>
          <a:stretch>
            <a:fillRect/>
          </a:stretch>
        </p:blipFill>
        <p:spPr>
          <a:xfrm>
            <a:off x="374325" y="4329749"/>
            <a:ext cx="2428739" cy="1131292"/>
          </a:xfrm>
          <a:prstGeom prst="rect">
            <a:avLst/>
          </a:prstGeom>
        </p:spPr>
      </p:pic>
      <p:pic>
        <p:nvPicPr>
          <p:cNvPr id="14" name="Picture 13" descr="A picture containing diagram&#10;&#10;Description automatically generated">
            <a:extLst>
              <a:ext uri="{FF2B5EF4-FFF2-40B4-BE49-F238E27FC236}">
                <a16:creationId xmlns:a16="http://schemas.microsoft.com/office/drawing/2014/main" id="{40F5E921-054E-4F45-BE60-C94E8DADCA75}"/>
              </a:ext>
            </a:extLst>
          </p:cNvPr>
          <p:cNvPicPr>
            <a:picLocks noChangeAspect="1"/>
          </p:cNvPicPr>
          <p:nvPr/>
        </p:nvPicPr>
        <p:blipFill>
          <a:blip r:embed="rId3"/>
          <a:stretch>
            <a:fillRect/>
          </a:stretch>
        </p:blipFill>
        <p:spPr>
          <a:xfrm>
            <a:off x="186546" y="3100998"/>
            <a:ext cx="2429972" cy="1131293"/>
          </a:xfrm>
          <a:prstGeom prst="rect">
            <a:avLst/>
          </a:prstGeom>
        </p:spPr>
      </p:pic>
      <p:pic>
        <p:nvPicPr>
          <p:cNvPr id="15" name="Content Placeholder 7">
            <a:extLst>
              <a:ext uri="{FF2B5EF4-FFF2-40B4-BE49-F238E27FC236}">
                <a16:creationId xmlns:a16="http://schemas.microsoft.com/office/drawing/2014/main" id="{0EED6901-6915-447D-8E8E-FD2C88EE3A07}"/>
              </a:ext>
            </a:extLst>
          </p:cNvPr>
          <p:cNvPicPr>
            <a:picLocks noChangeAspect="1"/>
          </p:cNvPicPr>
          <p:nvPr/>
        </p:nvPicPr>
        <p:blipFill>
          <a:blip r:embed="rId4"/>
          <a:stretch>
            <a:fillRect/>
          </a:stretch>
        </p:blipFill>
        <p:spPr bwMode="auto">
          <a:xfrm>
            <a:off x="2915816" y="3669042"/>
            <a:ext cx="1179291" cy="120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Content Placeholder 11" descr="A picture containing object, coin&#10;&#10;Description automatically generated">
            <a:extLst>
              <a:ext uri="{FF2B5EF4-FFF2-40B4-BE49-F238E27FC236}">
                <a16:creationId xmlns:a16="http://schemas.microsoft.com/office/drawing/2014/main" id="{208D0394-6099-48C2-BE28-54448C0E8C6B}"/>
              </a:ext>
            </a:extLst>
          </p:cNvPr>
          <p:cNvPicPr>
            <a:picLocks noChangeAspect="1"/>
          </p:cNvPicPr>
          <p:nvPr/>
        </p:nvPicPr>
        <p:blipFill>
          <a:blip r:embed="rId5"/>
          <a:stretch>
            <a:fillRect/>
          </a:stretch>
        </p:blipFill>
        <p:spPr bwMode="auto">
          <a:xfrm>
            <a:off x="5217183" y="3248983"/>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16" descr="A silver coin with a seal on it&#10;&#10;Description automatically generated with low confidence">
            <a:extLst>
              <a:ext uri="{FF2B5EF4-FFF2-40B4-BE49-F238E27FC236}">
                <a16:creationId xmlns:a16="http://schemas.microsoft.com/office/drawing/2014/main" id="{6292D3C8-6749-46B3-A0DD-93F3ED91B2A2}"/>
              </a:ext>
            </a:extLst>
          </p:cNvPr>
          <p:cNvPicPr>
            <a:picLocks noChangeAspect="1"/>
          </p:cNvPicPr>
          <p:nvPr/>
        </p:nvPicPr>
        <p:blipFill>
          <a:blip r:embed="rId6"/>
          <a:stretch>
            <a:fillRect/>
          </a:stretch>
        </p:blipFill>
        <p:spPr>
          <a:xfrm>
            <a:off x="7380312" y="3635736"/>
            <a:ext cx="1178986" cy="1186089"/>
          </a:xfrm>
          <a:prstGeom prst="rect">
            <a:avLst/>
          </a:prstGeom>
        </p:spPr>
      </p:pic>
      <p:pic>
        <p:nvPicPr>
          <p:cNvPr id="18" name="Content Placeholder 11" descr="A picture containing object, coin&#10;&#10;Description automatically generated">
            <a:extLst>
              <a:ext uri="{FF2B5EF4-FFF2-40B4-BE49-F238E27FC236}">
                <a16:creationId xmlns:a16="http://schemas.microsoft.com/office/drawing/2014/main" id="{0CA451BC-97B3-41CB-9D5E-55A75F31B207}"/>
              </a:ext>
            </a:extLst>
          </p:cNvPr>
          <p:cNvPicPr>
            <a:picLocks noChangeAspect="1"/>
          </p:cNvPicPr>
          <p:nvPr/>
        </p:nvPicPr>
        <p:blipFill>
          <a:blip r:embed="rId5"/>
          <a:stretch>
            <a:fillRect/>
          </a:stretch>
        </p:blipFill>
        <p:spPr bwMode="auto">
          <a:xfrm>
            <a:off x="6322901" y="3245473"/>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Content Placeholder 11" descr="A picture containing object, coin&#10;&#10;Description automatically generated">
            <a:extLst>
              <a:ext uri="{FF2B5EF4-FFF2-40B4-BE49-F238E27FC236}">
                <a16:creationId xmlns:a16="http://schemas.microsoft.com/office/drawing/2014/main" id="{14E150B3-6313-42F6-B6E8-056E298B877A}"/>
              </a:ext>
            </a:extLst>
          </p:cNvPr>
          <p:cNvPicPr>
            <a:picLocks noChangeAspect="1"/>
          </p:cNvPicPr>
          <p:nvPr/>
        </p:nvPicPr>
        <p:blipFill>
          <a:blip r:embed="rId5"/>
          <a:stretch>
            <a:fillRect/>
          </a:stretch>
        </p:blipFill>
        <p:spPr bwMode="auto">
          <a:xfrm>
            <a:off x="5238799" y="4312175"/>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Content Placeholder 11" descr="A picture containing object, coin&#10;&#10;Description automatically generated">
            <a:extLst>
              <a:ext uri="{FF2B5EF4-FFF2-40B4-BE49-F238E27FC236}">
                <a16:creationId xmlns:a16="http://schemas.microsoft.com/office/drawing/2014/main" id="{3C577253-E25C-49DC-8123-F073C95A9FDB}"/>
              </a:ext>
            </a:extLst>
          </p:cNvPr>
          <p:cNvPicPr>
            <a:picLocks noChangeAspect="1"/>
          </p:cNvPicPr>
          <p:nvPr/>
        </p:nvPicPr>
        <p:blipFill>
          <a:blip r:embed="rId5"/>
          <a:stretch>
            <a:fillRect/>
          </a:stretch>
        </p:blipFill>
        <p:spPr bwMode="auto">
          <a:xfrm>
            <a:off x="6322900" y="4329749"/>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073140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32  .  45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3" name="Picture 12" descr="A picture containing map&#10;&#10;Description automatically generated">
            <a:extLst>
              <a:ext uri="{FF2B5EF4-FFF2-40B4-BE49-F238E27FC236}">
                <a16:creationId xmlns:a16="http://schemas.microsoft.com/office/drawing/2014/main" id="{2E9993A3-4831-45E3-BACE-B78387C24569}"/>
              </a:ext>
            </a:extLst>
          </p:cNvPr>
          <p:cNvPicPr>
            <a:picLocks noChangeAspect="1"/>
          </p:cNvPicPr>
          <p:nvPr/>
        </p:nvPicPr>
        <p:blipFill>
          <a:blip r:embed="rId2"/>
          <a:stretch>
            <a:fillRect/>
          </a:stretch>
        </p:blipFill>
        <p:spPr>
          <a:xfrm>
            <a:off x="374325" y="4329749"/>
            <a:ext cx="2428739" cy="1131292"/>
          </a:xfrm>
          <a:prstGeom prst="rect">
            <a:avLst/>
          </a:prstGeom>
        </p:spPr>
      </p:pic>
      <p:pic>
        <p:nvPicPr>
          <p:cNvPr id="14" name="Picture 13" descr="A picture containing diagram&#10;&#10;Description automatically generated">
            <a:extLst>
              <a:ext uri="{FF2B5EF4-FFF2-40B4-BE49-F238E27FC236}">
                <a16:creationId xmlns:a16="http://schemas.microsoft.com/office/drawing/2014/main" id="{40F5E921-054E-4F45-BE60-C94E8DADCA75}"/>
              </a:ext>
            </a:extLst>
          </p:cNvPr>
          <p:cNvPicPr>
            <a:picLocks noChangeAspect="1"/>
          </p:cNvPicPr>
          <p:nvPr/>
        </p:nvPicPr>
        <p:blipFill>
          <a:blip r:embed="rId3"/>
          <a:stretch>
            <a:fillRect/>
          </a:stretch>
        </p:blipFill>
        <p:spPr>
          <a:xfrm>
            <a:off x="186546" y="3100998"/>
            <a:ext cx="2429972" cy="1131293"/>
          </a:xfrm>
          <a:prstGeom prst="rect">
            <a:avLst/>
          </a:prstGeom>
        </p:spPr>
      </p:pic>
      <p:pic>
        <p:nvPicPr>
          <p:cNvPr id="15" name="Content Placeholder 7">
            <a:extLst>
              <a:ext uri="{FF2B5EF4-FFF2-40B4-BE49-F238E27FC236}">
                <a16:creationId xmlns:a16="http://schemas.microsoft.com/office/drawing/2014/main" id="{0EED6901-6915-447D-8E8E-FD2C88EE3A07}"/>
              </a:ext>
            </a:extLst>
          </p:cNvPr>
          <p:cNvPicPr>
            <a:picLocks noChangeAspect="1"/>
          </p:cNvPicPr>
          <p:nvPr/>
        </p:nvPicPr>
        <p:blipFill>
          <a:blip r:embed="rId4"/>
          <a:stretch>
            <a:fillRect/>
          </a:stretch>
        </p:blipFill>
        <p:spPr bwMode="auto">
          <a:xfrm>
            <a:off x="2915816" y="3669042"/>
            <a:ext cx="1179291" cy="120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Content Placeholder 11" descr="A picture containing object, coin&#10;&#10;Description automatically generated">
            <a:extLst>
              <a:ext uri="{FF2B5EF4-FFF2-40B4-BE49-F238E27FC236}">
                <a16:creationId xmlns:a16="http://schemas.microsoft.com/office/drawing/2014/main" id="{208D0394-6099-48C2-BE28-54448C0E8C6B}"/>
              </a:ext>
            </a:extLst>
          </p:cNvPr>
          <p:cNvPicPr>
            <a:picLocks noChangeAspect="1"/>
          </p:cNvPicPr>
          <p:nvPr/>
        </p:nvPicPr>
        <p:blipFill>
          <a:blip r:embed="rId5"/>
          <a:stretch>
            <a:fillRect/>
          </a:stretch>
        </p:blipFill>
        <p:spPr bwMode="auto">
          <a:xfrm>
            <a:off x="7275177" y="4329749"/>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Content Placeholder 11" descr="A picture containing object, coin&#10;&#10;Description automatically generated">
            <a:extLst>
              <a:ext uri="{FF2B5EF4-FFF2-40B4-BE49-F238E27FC236}">
                <a16:creationId xmlns:a16="http://schemas.microsoft.com/office/drawing/2014/main" id="{0CA451BC-97B3-41CB-9D5E-55A75F31B207}"/>
              </a:ext>
            </a:extLst>
          </p:cNvPr>
          <p:cNvPicPr>
            <a:picLocks noChangeAspect="1"/>
          </p:cNvPicPr>
          <p:nvPr/>
        </p:nvPicPr>
        <p:blipFill>
          <a:blip r:embed="rId5"/>
          <a:stretch>
            <a:fillRect/>
          </a:stretch>
        </p:blipFill>
        <p:spPr bwMode="auto">
          <a:xfrm>
            <a:off x="7275177" y="3174990"/>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Content Placeholder 7" descr="A picture containing object, coin&#10;&#10;Description automatically generated">
            <a:extLst>
              <a:ext uri="{FF2B5EF4-FFF2-40B4-BE49-F238E27FC236}">
                <a16:creationId xmlns:a16="http://schemas.microsoft.com/office/drawing/2014/main" id="{EFFEA596-EB35-4CB0-88F5-B95D11BBB524}"/>
              </a:ext>
            </a:extLst>
          </p:cNvPr>
          <p:cNvPicPr>
            <a:picLocks noGrp="1" noChangeAspect="1"/>
          </p:cNvPicPr>
          <p:nvPr>
            <p:ph idx="1"/>
          </p:nvPr>
        </p:nvPicPr>
        <p:blipFill>
          <a:blip r:embed="rId6"/>
          <a:stretch>
            <a:fillRect/>
          </a:stretch>
        </p:blipFill>
        <p:spPr>
          <a:xfrm>
            <a:off x="5770712" y="3595034"/>
            <a:ext cx="1292044" cy="1320814"/>
          </a:xfrm>
        </p:spPr>
      </p:pic>
    </p:spTree>
    <p:extLst>
      <p:ext uri="{BB962C8B-B14F-4D97-AF65-F5344CB8AC3E}">
        <p14:creationId xmlns:p14="http://schemas.microsoft.com/office/powerpoint/2010/main" val="33018954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32  .  45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3" name="Picture 12" descr="A picture containing map&#10;&#10;Description automatically generated">
            <a:extLst>
              <a:ext uri="{FF2B5EF4-FFF2-40B4-BE49-F238E27FC236}">
                <a16:creationId xmlns:a16="http://schemas.microsoft.com/office/drawing/2014/main" id="{2E9993A3-4831-45E3-BACE-B78387C24569}"/>
              </a:ext>
            </a:extLst>
          </p:cNvPr>
          <p:cNvPicPr>
            <a:picLocks noChangeAspect="1"/>
          </p:cNvPicPr>
          <p:nvPr/>
        </p:nvPicPr>
        <p:blipFill>
          <a:blip r:embed="rId2"/>
          <a:stretch>
            <a:fillRect/>
          </a:stretch>
        </p:blipFill>
        <p:spPr>
          <a:xfrm>
            <a:off x="101555" y="2993753"/>
            <a:ext cx="2428739" cy="1131292"/>
          </a:xfrm>
          <a:prstGeom prst="rect">
            <a:avLst/>
          </a:prstGeom>
        </p:spPr>
      </p:pic>
      <p:pic>
        <p:nvPicPr>
          <p:cNvPr id="15" name="Content Placeholder 7">
            <a:extLst>
              <a:ext uri="{FF2B5EF4-FFF2-40B4-BE49-F238E27FC236}">
                <a16:creationId xmlns:a16="http://schemas.microsoft.com/office/drawing/2014/main" id="{0EED6901-6915-447D-8E8E-FD2C88EE3A07}"/>
              </a:ext>
            </a:extLst>
          </p:cNvPr>
          <p:cNvPicPr>
            <a:picLocks noChangeAspect="1"/>
          </p:cNvPicPr>
          <p:nvPr/>
        </p:nvPicPr>
        <p:blipFill>
          <a:blip r:embed="rId3"/>
          <a:stretch>
            <a:fillRect/>
          </a:stretch>
        </p:blipFill>
        <p:spPr bwMode="auto">
          <a:xfrm>
            <a:off x="2915816" y="3669042"/>
            <a:ext cx="1179291" cy="120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Content Placeholder 11" descr="A picture containing object, coin&#10;&#10;Description automatically generated">
            <a:extLst>
              <a:ext uri="{FF2B5EF4-FFF2-40B4-BE49-F238E27FC236}">
                <a16:creationId xmlns:a16="http://schemas.microsoft.com/office/drawing/2014/main" id="{208D0394-6099-48C2-BE28-54448C0E8C6B}"/>
              </a:ext>
            </a:extLst>
          </p:cNvPr>
          <p:cNvPicPr>
            <a:picLocks noChangeAspect="1"/>
          </p:cNvPicPr>
          <p:nvPr/>
        </p:nvPicPr>
        <p:blipFill>
          <a:blip r:embed="rId4"/>
          <a:stretch>
            <a:fillRect/>
          </a:stretch>
        </p:blipFill>
        <p:spPr bwMode="auto">
          <a:xfrm>
            <a:off x="7275177" y="4329749"/>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Content Placeholder 11" descr="A picture containing object, coin&#10;&#10;Description automatically generated">
            <a:extLst>
              <a:ext uri="{FF2B5EF4-FFF2-40B4-BE49-F238E27FC236}">
                <a16:creationId xmlns:a16="http://schemas.microsoft.com/office/drawing/2014/main" id="{0CA451BC-97B3-41CB-9D5E-55A75F31B207}"/>
              </a:ext>
            </a:extLst>
          </p:cNvPr>
          <p:cNvPicPr>
            <a:picLocks noChangeAspect="1"/>
          </p:cNvPicPr>
          <p:nvPr/>
        </p:nvPicPr>
        <p:blipFill>
          <a:blip r:embed="rId4"/>
          <a:stretch>
            <a:fillRect/>
          </a:stretch>
        </p:blipFill>
        <p:spPr bwMode="auto">
          <a:xfrm>
            <a:off x="7275177" y="3174990"/>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Content Placeholder 7" descr="A picture containing object, coin&#10;&#10;Description automatically generated">
            <a:extLst>
              <a:ext uri="{FF2B5EF4-FFF2-40B4-BE49-F238E27FC236}">
                <a16:creationId xmlns:a16="http://schemas.microsoft.com/office/drawing/2014/main" id="{EFFEA596-EB35-4CB0-88F5-B95D11BBB524}"/>
              </a:ext>
            </a:extLst>
          </p:cNvPr>
          <p:cNvPicPr>
            <a:picLocks noGrp="1" noChangeAspect="1"/>
          </p:cNvPicPr>
          <p:nvPr>
            <p:ph idx="1"/>
          </p:nvPr>
        </p:nvPicPr>
        <p:blipFill>
          <a:blip r:embed="rId5"/>
          <a:stretch>
            <a:fillRect/>
          </a:stretch>
        </p:blipFill>
        <p:spPr>
          <a:xfrm>
            <a:off x="5770712" y="3595034"/>
            <a:ext cx="1292044" cy="1320814"/>
          </a:xfrm>
        </p:spPr>
      </p:pic>
      <p:pic>
        <p:nvPicPr>
          <p:cNvPr id="17" name="Picture 16" descr="A picture containing map&#10;&#10;Description automatically generated">
            <a:extLst>
              <a:ext uri="{FF2B5EF4-FFF2-40B4-BE49-F238E27FC236}">
                <a16:creationId xmlns:a16="http://schemas.microsoft.com/office/drawing/2014/main" id="{195F3D22-CB4D-4FE6-8504-4AC38ADFC85F}"/>
              </a:ext>
            </a:extLst>
          </p:cNvPr>
          <p:cNvPicPr>
            <a:picLocks noChangeAspect="1"/>
          </p:cNvPicPr>
          <p:nvPr/>
        </p:nvPicPr>
        <p:blipFill>
          <a:blip r:embed="rId2"/>
          <a:stretch>
            <a:fillRect/>
          </a:stretch>
        </p:blipFill>
        <p:spPr>
          <a:xfrm>
            <a:off x="412977" y="4005064"/>
            <a:ext cx="2428739" cy="1131292"/>
          </a:xfrm>
          <a:prstGeom prst="rect">
            <a:avLst/>
          </a:prstGeom>
        </p:spPr>
      </p:pic>
      <p:pic>
        <p:nvPicPr>
          <p:cNvPr id="19" name="Picture 18" descr="A picture containing map&#10;&#10;Description automatically generated">
            <a:extLst>
              <a:ext uri="{FF2B5EF4-FFF2-40B4-BE49-F238E27FC236}">
                <a16:creationId xmlns:a16="http://schemas.microsoft.com/office/drawing/2014/main" id="{06288FAD-C3D7-4E03-9D65-63227DD2FD87}"/>
              </a:ext>
            </a:extLst>
          </p:cNvPr>
          <p:cNvPicPr>
            <a:picLocks noChangeAspect="1"/>
          </p:cNvPicPr>
          <p:nvPr/>
        </p:nvPicPr>
        <p:blipFill>
          <a:blip r:embed="rId2"/>
          <a:stretch>
            <a:fillRect/>
          </a:stretch>
        </p:blipFill>
        <p:spPr>
          <a:xfrm>
            <a:off x="819863" y="4958045"/>
            <a:ext cx="2428739" cy="1131292"/>
          </a:xfrm>
          <a:prstGeom prst="rect">
            <a:avLst/>
          </a:prstGeom>
        </p:spPr>
      </p:pic>
    </p:spTree>
    <p:extLst>
      <p:ext uri="{BB962C8B-B14F-4D97-AF65-F5344CB8AC3E}">
        <p14:creationId xmlns:p14="http://schemas.microsoft.com/office/powerpoint/2010/main" val="22822288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endParaRPr lang="en-US" altLang="en-US"/>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0225" y="0"/>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788393" y="620688"/>
            <a:ext cx="8067997" cy="523220"/>
          </a:xfrm>
          <a:prstGeom prst="rect">
            <a:avLst/>
          </a:prstGeom>
          <a:noFill/>
        </p:spPr>
        <p:txBody>
          <a:bodyPr wrap="square" rtlCol="0">
            <a:spAutoFit/>
          </a:bodyPr>
          <a:lstStyle/>
          <a:p>
            <a:pPr algn="ctr"/>
            <a:r>
              <a:rPr lang="en-US" sz="2800" b="1" dirty="0">
                <a:solidFill>
                  <a:srgbClr val="477E27"/>
                </a:solidFill>
                <a:latin typeface="Open Sans" panose="020B0606030504020204" pitchFamily="34" charset="0"/>
                <a:ea typeface="Open Sans" panose="020B0606030504020204" pitchFamily="34" charset="0"/>
                <a:cs typeface="Open Sans" panose="020B0606030504020204" pitchFamily="34" charset="0"/>
              </a:rPr>
              <a:t>Little Cents can make Mighty Dollars!</a:t>
            </a:r>
            <a:endParaRPr lang="en-CA" sz="2800" b="1" dirty="0">
              <a:solidFill>
                <a:srgbClr val="477E27"/>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7" name="Picture 6">
            <a:extLst>
              <a:ext uri="{FF2B5EF4-FFF2-40B4-BE49-F238E27FC236}">
                <a16:creationId xmlns:a16="http://schemas.microsoft.com/office/drawing/2014/main" id="{F68138C1-EEFE-4B6B-96CD-8AD10ECB6CBE}"/>
              </a:ext>
            </a:extLst>
          </p:cNvPr>
          <p:cNvPicPr>
            <a:picLocks noChangeAspect="1"/>
          </p:cNvPicPr>
          <p:nvPr/>
        </p:nvPicPr>
        <p:blipFill>
          <a:blip r:embed="rId2"/>
          <a:stretch>
            <a:fillRect/>
          </a:stretch>
        </p:blipFill>
        <p:spPr>
          <a:xfrm>
            <a:off x="395536" y="1628800"/>
            <a:ext cx="3575846" cy="3351919"/>
          </a:xfrm>
          <a:prstGeom prst="rect">
            <a:avLst/>
          </a:prstGeom>
        </p:spPr>
      </p:pic>
      <p:pic>
        <p:nvPicPr>
          <p:cNvPr id="11" name="Content Placeholder 7" descr="A picture containing object, coin&#10;&#10;Description automatically generated">
            <a:extLst>
              <a:ext uri="{FF2B5EF4-FFF2-40B4-BE49-F238E27FC236}">
                <a16:creationId xmlns:a16="http://schemas.microsoft.com/office/drawing/2014/main" id="{03227F1B-46DE-40A7-8ED5-340331224FC2}"/>
              </a:ext>
            </a:extLst>
          </p:cNvPr>
          <p:cNvPicPr>
            <a:picLocks noChangeAspect="1"/>
          </p:cNvPicPr>
          <p:nvPr/>
        </p:nvPicPr>
        <p:blipFill>
          <a:blip r:embed="rId3"/>
          <a:stretch>
            <a:fillRect/>
          </a:stretch>
        </p:blipFill>
        <p:spPr bwMode="auto">
          <a:xfrm>
            <a:off x="5436203" y="1838480"/>
            <a:ext cx="1556471" cy="15911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Content Placeholder 11" descr="A picture containing object, coin&#10;&#10;Description automatically generated">
            <a:extLst>
              <a:ext uri="{FF2B5EF4-FFF2-40B4-BE49-F238E27FC236}">
                <a16:creationId xmlns:a16="http://schemas.microsoft.com/office/drawing/2014/main" id="{611A4A5A-C02A-4735-8ACD-29D66416E0CE}"/>
              </a:ext>
            </a:extLst>
          </p:cNvPr>
          <p:cNvPicPr>
            <a:picLocks noChangeAspect="1"/>
          </p:cNvPicPr>
          <p:nvPr/>
        </p:nvPicPr>
        <p:blipFill>
          <a:blip r:embed="rId4"/>
          <a:stretch>
            <a:fillRect/>
          </a:stretch>
        </p:blipFill>
        <p:spPr bwMode="auto">
          <a:xfrm>
            <a:off x="6214439" y="3694906"/>
            <a:ext cx="1154124" cy="11751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12" descr="A silver coin with a seal on it&#10;&#10;Description automatically generated with low confidence">
            <a:extLst>
              <a:ext uri="{FF2B5EF4-FFF2-40B4-BE49-F238E27FC236}">
                <a16:creationId xmlns:a16="http://schemas.microsoft.com/office/drawing/2014/main" id="{5ECC2BF0-EEF6-4827-B4D9-D8DD2CA0E0A1}"/>
              </a:ext>
            </a:extLst>
          </p:cNvPr>
          <p:cNvPicPr>
            <a:picLocks noChangeAspect="1"/>
          </p:cNvPicPr>
          <p:nvPr/>
        </p:nvPicPr>
        <p:blipFill>
          <a:blip r:embed="rId5"/>
          <a:stretch>
            <a:fillRect/>
          </a:stretch>
        </p:blipFill>
        <p:spPr>
          <a:xfrm>
            <a:off x="7216647" y="2503177"/>
            <a:ext cx="1340540" cy="1348616"/>
          </a:xfrm>
          <a:prstGeom prst="rect">
            <a:avLst/>
          </a:prstGeom>
        </p:spPr>
      </p:pic>
    </p:spTree>
    <p:extLst>
      <p:ext uri="{BB962C8B-B14F-4D97-AF65-F5344CB8AC3E}">
        <p14:creationId xmlns:p14="http://schemas.microsoft.com/office/powerpoint/2010/main" val="5808502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888725" y="1820632"/>
            <a:ext cx="7680331"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_____  .  ______</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object, coin&#10;&#10;Description automatically generated">
            <a:extLst>
              <a:ext uri="{FF2B5EF4-FFF2-40B4-BE49-F238E27FC236}">
                <a16:creationId xmlns:a16="http://schemas.microsoft.com/office/drawing/2014/main" id="{C3F60952-10E5-4749-B74A-B4A6605209C3}"/>
              </a:ext>
            </a:extLst>
          </p:cNvPr>
          <p:cNvPicPr>
            <a:picLocks noChangeAspect="1"/>
          </p:cNvPicPr>
          <p:nvPr/>
        </p:nvPicPr>
        <p:blipFill>
          <a:blip r:embed="rId2"/>
          <a:stretch>
            <a:fillRect/>
          </a:stretch>
        </p:blipFill>
        <p:spPr bwMode="auto">
          <a:xfrm>
            <a:off x="5091832" y="318353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668501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589753" y="1820631"/>
            <a:ext cx="7680331"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$ 0  .  25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object, coin&#10;&#10;Description automatically generated">
            <a:extLst>
              <a:ext uri="{FF2B5EF4-FFF2-40B4-BE49-F238E27FC236}">
                <a16:creationId xmlns:a16="http://schemas.microsoft.com/office/drawing/2014/main" id="{C3F60952-10E5-4749-B74A-B4A6605209C3}"/>
              </a:ext>
            </a:extLst>
          </p:cNvPr>
          <p:cNvPicPr>
            <a:picLocks noChangeAspect="1"/>
          </p:cNvPicPr>
          <p:nvPr/>
        </p:nvPicPr>
        <p:blipFill>
          <a:blip r:embed="rId2"/>
          <a:stretch>
            <a:fillRect/>
          </a:stretch>
        </p:blipFill>
        <p:spPr bwMode="auto">
          <a:xfrm>
            <a:off x="5091832" y="318353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367810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888725" y="1820632"/>
            <a:ext cx="7680331"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_____  .  ______</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object, coin&#10;&#10;Description automatically generated">
            <a:extLst>
              <a:ext uri="{FF2B5EF4-FFF2-40B4-BE49-F238E27FC236}">
                <a16:creationId xmlns:a16="http://schemas.microsoft.com/office/drawing/2014/main" id="{C3F60952-10E5-4749-B74A-B4A6605209C3}"/>
              </a:ext>
            </a:extLst>
          </p:cNvPr>
          <p:cNvPicPr>
            <a:picLocks noChangeAspect="1"/>
          </p:cNvPicPr>
          <p:nvPr/>
        </p:nvPicPr>
        <p:blipFill>
          <a:blip r:embed="rId2"/>
          <a:stretch>
            <a:fillRect/>
          </a:stretch>
        </p:blipFill>
        <p:spPr bwMode="auto">
          <a:xfrm>
            <a:off x="5065640" y="3144071"/>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Content Placeholder 7" descr="A picture containing object, coin&#10;&#10;Description automatically generated">
            <a:extLst>
              <a:ext uri="{FF2B5EF4-FFF2-40B4-BE49-F238E27FC236}">
                <a16:creationId xmlns:a16="http://schemas.microsoft.com/office/drawing/2014/main" id="{A8F53904-C237-4992-B126-40E0A3DDE862}"/>
              </a:ext>
            </a:extLst>
          </p:cNvPr>
          <p:cNvPicPr>
            <a:picLocks noChangeAspect="1"/>
          </p:cNvPicPr>
          <p:nvPr/>
        </p:nvPicPr>
        <p:blipFill>
          <a:blip r:embed="rId2"/>
          <a:stretch>
            <a:fillRect/>
          </a:stretch>
        </p:blipFill>
        <p:spPr bwMode="auto">
          <a:xfrm>
            <a:off x="5976430" y="434067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538707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589753" y="1820631"/>
            <a:ext cx="7680331"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$ 0  .  50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2" name="Content Placeholder 7" descr="A picture containing object, coin&#10;&#10;Description automatically generated">
            <a:extLst>
              <a:ext uri="{FF2B5EF4-FFF2-40B4-BE49-F238E27FC236}">
                <a16:creationId xmlns:a16="http://schemas.microsoft.com/office/drawing/2014/main" id="{FC7E5C36-03B2-43F1-B7D1-A05F9E777EDC}"/>
              </a:ext>
            </a:extLst>
          </p:cNvPr>
          <p:cNvPicPr>
            <a:picLocks noChangeAspect="1"/>
          </p:cNvPicPr>
          <p:nvPr/>
        </p:nvPicPr>
        <p:blipFill>
          <a:blip r:embed="rId2"/>
          <a:stretch>
            <a:fillRect/>
          </a:stretch>
        </p:blipFill>
        <p:spPr bwMode="auto">
          <a:xfrm>
            <a:off x="5065640" y="3144071"/>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Content Placeholder 7" descr="A picture containing object, coin&#10;&#10;Description automatically generated">
            <a:extLst>
              <a:ext uri="{FF2B5EF4-FFF2-40B4-BE49-F238E27FC236}">
                <a16:creationId xmlns:a16="http://schemas.microsoft.com/office/drawing/2014/main" id="{87CB5475-9C81-4319-96F4-628EE990F7F7}"/>
              </a:ext>
            </a:extLst>
          </p:cNvPr>
          <p:cNvPicPr>
            <a:picLocks noChangeAspect="1"/>
          </p:cNvPicPr>
          <p:nvPr/>
        </p:nvPicPr>
        <p:blipFill>
          <a:blip r:embed="rId2"/>
          <a:stretch>
            <a:fillRect/>
          </a:stretch>
        </p:blipFill>
        <p:spPr bwMode="auto">
          <a:xfrm>
            <a:off x="5976430" y="434067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795670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888725" y="1820632"/>
            <a:ext cx="7680331"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_____  .  ______</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object, coin&#10;&#10;Description automatically generated">
            <a:extLst>
              <a:ext uri="{FF2B5EF4-FFF2-40B4-BE49-F238E27FC236}">
                <a16:creationId xmlns:a16="http://schemas.microsoft.com/office/drawing/2014/main" id="{C3F60952-10E5-4749-B74A-B4A6605209C3}"/>
              </a:ext>
            </a:extLst>
          </p:cNvPr>
          <p:cNvPicPr>
            <a:picLocks noChangeAspect="1"/>
          </p:cNvPicPr>
          <p:nvPr/>
        </p:nvPicPr>
        <p:blipFill>
          <a:blip r:embed="rId2"/>
          <a:stretch>
            <a:fillRect/>
          </a:stretch>
        </p:blipFill>
        <p:spPr bwMode="auto">
          <a:xfrm>
            <a:off x="5065640" y="3144071"/>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Content Placeholder 7" descr="A picture containing object, coin&#10;&#10;Description automatically generated">
            <a:extLst>
              <a:ext uri="{FF2B5EF4-FFF2-40B4-BE49-F238E27FC236}">
                <a16:creationId xmlns:a16="http://schemas.microsoft.com/office/drawing/2014/main" id="{A8F53904-C237-4992-B126-40E0A3DDE862}"/>
              </a:ext>
            </a:extLst>
          </p:cNvPr>
          <p:cNvPicPr>
            <a:picLocks noChangeAspect="1"/>
          </p:cNvPicPr>
          <p:nvPr/>
        </p:nvPicPr>
        <p:blipFill>
          <a:blip r:embed="rId2"/>
          <a:stretch>
            <a:fillRect/>
          </a:stretch>
        </p:blipFill>
        <p:spPr bwMode="auto">
          <a:xfrm>
            <a:off x="5976430" y="434067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Content Placeholder 7" descr="A picture containing object, coin&#10;&#10;Description automatically generated">
            <a:extLst>
              <a:ext uri="{FF2B5EF4-FFF2-40B4-BE49-F238E27FC236}">
                <a16:creationId xmlns:a16="http://schemas.microsoft.com/office/drawing/2014/main" id="{A9201012-D6E7-4598-BC10-EAE053873613}"/>
              </a:ext>
            </a:extLst>
          </p:cNvPr>
          <p:cNvPicPr>
            <a:picLocks noChangeAspect="1"/>
          </p:cNvPicPr>
          <p:nvPr/>
        </p:nvPicPr>
        <p:blipFill>
          <a:blip r:embed="rId2"/>
          <a:stretch>
            <a:fillRect/>
          </a:stretch>
        </p:blipFill>
        <p:spPr bwMode="auto">
          <a:xfrm>
            <a:off x="6581072" y="3107606"/>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827904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589753" y="1820631"/>
            <a:ext cx="7680331"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$ 0  .  75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4" name="Content Placeholder 7" descr="A picture containing object, coin&#10;&#10;Description automatically generated">
            <a:extLst>
              <a:ext uri="{FF2B5EF4-FFF2-40B4-BE49-F238E27FC236}">
                <a16:creationId xmlns:a16="http://schemas.microsoft.com/office/drawing/2014/main" id="{601CAFDF-655E-4957-8CC6-F6BE984A70F4}"/>
              </a:ext>
            </a:extLst>
          </p:cNvPr>
          <p:cNvPicPr>
            <a:picLocks noChangeAspect="1"/>
          </p:cNvPicPr>
          <p:nvPr/>
        </p:nvPicPr>
        <p:blipFill>
          <a:blip r:embed="rId2"/>
          <a:stretch>
            <a:fillRect/>
          </a:stretch>
        </p:blipFill>
        <p:spPr bwMode="auto">
          <a:xfrm>
            <a:off x="5065640" y="3144071"/>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Content Placeholder 7" descr="A picture containing object, coin&#10;&#10;Description automatically generated">
            <a:extLst>
              <a:ext uri="{FF2B5EF4-FFF2-40B4-BE49-F238E27FC236}">
                <a16:creationId xmlns:a16="http://schemas.microsoft.com/office/drawing/2014/main" id="{97FBA51B-3253-4493-AC3B-E1B459EB3110}"/>
              </a:ext>
            </a:extLst>
          </p:cNvPr>
          <p:cNvPicPr>
            <a:picLocks noChangeAspect="1"/>
          </p:cNvPicPr>
          <p:nvPr/>
        </p:nvPicPr>
        <p:blipFill>
          <a:blip r:embed="rId2"/>
          <a:stretch>
            <a:fillRect/>
          </a:stretch>
        </p:blipFill>
        <p:spPr bwMode="auto">
          <a:xfrm>
            <a:off x="5976430" y="434067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Content Placeholder 7" descr="A picture containing object, coin&#10;&#10;Description automatically generated">
            <a:extLst>
              <a:ext uri="{FF2B5EF4-FFF2-40B4-BE49-F238E27FC236}">
                <a16:creationId xmlns:a16="http://schemas.microsoft.com/office/drawing/2014/main" id="{87D3867D-3198-4888-A40A-07786828C0B5}"/>
              </a:ext>
            </a:extLst>
          </p:cNvPr>
          <p:cNvPicPr>
            <a:picLocks noChangeAspect="1"/>
          </p:cNvPicPr>
          <p:nvPr/>
        </p:nvPicPr>
        <p:blipFill>
          <a:blip r:embed="rId2"/>
          <a:stretch>
            <a:fillRect/>
          </a:stretch>
        </p:blipFill>
        <p:spPr bwMode="auto">
          <a:xfrm>
            <a:off x="6581072" y="3107606"/>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942610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888725" y="1820632"/>
            <a:ext cx="7680331"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_____  .  ______</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object, coin&#10;&#10;Description automatically generated">
            <a:extLst>
              <a:ext uri="{FF2B5EF4-FFF2-40B4-BE49-F238E27FC236}">
                <a16:creationId xmlns:a16="http://schemas.microsoft.com/office/drawing/2014/main" id="{C3F60952-10E5-4749-B74A-B4A6605209C3}"/>
              </a:ext>
            </a:extLst>
          </p:cNvPr>
          <p:cNvPicPr>
            <a:picLocks noChangeAspect="1"/>
          </p:cNvPicPr>
          <p:nvPr/>
        </p:nvPicPr>
        <p:blipFill>
          <a:blip r:embed="rId2"/>
          <a:stretch>
            <a:fillRect/>
          </a:stretch>
        </p:blipFill>
        <p:spPr bwMode="auto">
          <a:xfrm>
            <a:off x="5070693" y="3144071"/>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Content Placeholder 7" descr="A picture containing object, coin&#10;&#10;Description automatically generated">
            <a:extLst>
              <a:ext uri="{FF2B5EF4-FFF2-40B4-BE49-F238E27FC236}">
                <a16:creationId xmlns:a16="http://schemas.microsoft.com/office/drawing/2014/main" id="{A8F53904-C237-4992-B126-40E0A3DDE862}"/>
              </a:ext>
            </a:extLst>
          </p:cNvPr>
          <p:cNvPicPr>
            <a:picLocks noChangeAspect="1"/>
          </p:cNvPicPr>
          <p:nvPr/>
        </p:nvPicPr>
        <p:blipFill>
          <a:blip r:embed="rId2"/>
          <a:stretch>
            <a:fillRect/>
          </a:stretch>
        </p:blipFill>
        <p:spPr bwMode="auto">
          <a:xfrm>
            <a:off x="5981483" y="434067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Content Placeholder 7" descr="A picture containing object, coin&#10;&#10;Description automatically generated">
            <a:extLst>
              <a:ext uri="{FF2B5EF4-FFF2-40B4-BE49-F238E27FC236}">
                <a16:creationId xmlns:a16="http://schemas.microsoft.com/office/drawing/2014/main" id="{A9201012-D6E7-4598-BC10-EAE053873613}"/>
              </a:ext>
            </a:extLst>
          </p:cNvPr>
          <p:cNvPicPr>
            <a:picLocks noChangeAspect="1"/>
          </p:cNvPicPr>
          <p:nvPr/>
        </p:nvPicPr>
        <p:blipFill>
          <a:blip r:embed="rId2"/>
          <a:stretch>
            <a:fillRect/>
          </a:stretch>
        </p:blipFill>
        <p:spPr bwMode="auto">
          <a:xfrm>
            <a:off x="6586125" y="3107606"/>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Content Placeholder 7" descr="A picture containing object, coin&#10;&#10;Description automatically generated">
            <a:extLst>
              <a:ext uri="{FF2B5EF4-FFF2-40B4-BE49-F238E27FC236}">
                <a16:creationId xmlns:a16="http://schemas.microsoft.com/office/drawing/2014/main" id="{AFFA94B8-B94B-4BA1-AB59-0CBCF5A587A9}"/>
              </a:ext>
            </a:extLst>
          </p:cNvPr>
          <p:cNvPicPr>
            <a:picLocks noChangeAspect="1"/>
          </p:cNvPicPr>
          <p:nvPr/>
        </p:nvPicPr>
        <p:blipFill>
          <a:blip r:embed="rId2"/>
          <a:stretch>
            <a:fillRect/>
          </a:stretch>
        </p:blipFill>
        <p:spPr bwMode="auto">
          <a:xfrm>
            <a:off x="7486299" y="4315527"/>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295536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087431" y="1794054"/>
            <a:ext cx="7680331"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$ 0  .  100?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3" name="Content Placeholder 7" descr="A picture containing object, coin&#10;&#10;Description automatically generated">
            <a:extLst>
              <a:ext uri="{FF2B5EF4-FFF2-40B4-BE49-F238E27FC236}">
                <a16:creationId xmlns:a16="http://schemas.microsoft.com/office/drawing/2014/main" id="{73092D5C-DCC4-4B35-98A7-AB3CDB0E8125}"/>
              </a:ext>
            </a:extLst>
          </p:cNvPr>
          <p:cNvPicPr>
            <a:picLocks noChangeAspect="1"/>
          </p:cNvPicPr>
          <p:nvPr/>
        </p:nvPicPr>
        <p:blipFill>
          <a:blip r:embed="rId2"/>
          <a:stretch>
            <a:fillRect/>
          </a:stretch>
        </p:blipFill>
        <p:spPr bwMode="auto">
          <a:xfrm>
            <a:off x="5070693" y="3144071"/>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Content Placeholder 7" descr="A picture containing object, coin&#10;&#10;Description automatically generated">
            <a:extLst>
              <a:ext uri="{FF2B5EF4-FFF2-40B4-BE49-F238E27FC236}">
                <a16:creationId xmlns:a16="http://schemas.microsoft.com/office/drawing/2014/main" id="{41766B7D-3803-4365-8014-13A6AF5BF006}"/>
              </a:ext>
            </a:extLst>
          </p:cNvPr>
          <p:cNvPicPr>
            <a:picLocks noChangeAspect="1"/>
          </p:cNvPicPr>
          <p:nvPr/>
        </p:nvPicPr>
        <p:blipFill>
          <a:blip r:embed="rId2"/>
          <a:stretch>
            <a:fillRect/>
          </a:stretch>
        </p:blipFill>
        <p:spPr bwMode="auto">
          <a:xfrm>
            <a:off x="5981483" y="434067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Content Placeholder 7" descr="A picture containing object, coin&#10;&#10;Description automatically generated">
            <a:extLst>
              <a:ext uri="{FF2B5EF4-FFF2-40B4-BE49-F238E27FC236}">
                <a16:creationId xmlns:a16="http://schemas.microsoft.com/office/drawing/2014/main" id="{7D770136-42F5-4700-B8E6-4E5059E7FCD9}"/>
              </a:ext>
            </a:extLst>
          </p:cNvPr>
          <p:cNvPicPr>
            <a:picLocks noChangeAspect="1"/>
          </p:cNvPicPr>
          <p:nvPr/>
        </p:nvPicPr>
        <p:blipFill>
          <a:blip r:embed="rId2"/>
          <a:stretch>
            <a:fillRect/>
          </a:stretch>
        </p:blipFill>
        <p:spPr bwMode="auto">
          <a:xfrm>
            <a:off x="6586125" y="3107606"/>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Content Placeholder 7" descr="A picture containing object, coin&#10;&#10;Description automatically generated">
            <a:extLst>
              <a:ext uri="{FF2B5EF4-FFF2-40B4-BE49-F238E27FC236}">
                <a16:creationId xmlns:a16="http://schemas.microsoft.com/office/drawing/2014/main" id="{F3A5BF33-3A68-45B8-8AC4-7BA4B0C2B9A1}"/>
              </a:ext>
            </a:extLst>
          </p:cNvPr>
          <p:cNvPicPr>
            <a:picLocks noChangeAspect="1"/>
          </p:cNvPicPr>
          <p:nvPr/>
        </p:nvPicPr>
        <p:blipFill>
          <a:blip r:embed="rId2"/>
          <a:stretch>
            <a:fillRect/>
          </a:stretch>
        </p:blipFill>
        <p:spPr bwMode="auto">
          <a:xfrm>
            <a:off x="7486299" y="4315527"/>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Oval 19">
            <a:extLst>
              <a:ext uri="{FF2B5EF4-FFF2-40B4-BE49-F238E27FC236}">
                <a16:creationId xmlns:a16="http://schemas.microsoft.com/office/drawing/2014/main" id="{C434B817-9131-49C4-BE0E-DE8992B5FAC4}"/>
              </a:ext>
            </a:extLst>
          </p:cNvPr>
          <p:cNvSpPr/>
          <p:nvPr/>
        </p:nvSpPr>
        <p:spPr>
          <a:xfrm>
            <a:off x="5076056" y="1836120"/>
            <a:ext cx="745317" cy="1199235"/>
          </a:xfrm>
          <a:custGeom>
            <a:avLst/>
            <a:gdLst>
              <a:gd name="connsiteX0" fmla="*/ 0 w 745317"/>
              <a:gd name="connsiteY0" fmla="*/ 599618 h 1199235"/>
              <a:gd name="connsiteX1" fmla="*/ 372659 w 745317"/>
              <a:gd name="connsiteY1" fmla="*/ 0 h 1199235"/>
              <a:gd name="connsiteX2" fmla="*/ 745318 w 745317"/>
              <a:gd name="connsiteY2" fmla="*/ 599618 h 1199235"/>
              <a:gd name="connsiteX3" fmla="*/ 372659 w 745317"/>
              <a:gd name="connsiteY3" fmla="*/ 1199236 h 1199235"/>
              <a:gd name="connsiteX4" fmla="*/ 0 w 745317"/>
              <a:gd name="connsiteY4" fmla="*/ 599618 h 1199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5317" h="1199235" extrusionOk="0">
                <a:moveTo>
                  <a:pt x="0" y="599618"/>
                </a:moveTo>
                <a:cubicBezTo>
                  <a:pt x="-25995" y="269570"/>
                  <a:pt x="176770" y="9758"/>
                  <a:pt x="372659" y="0"/>
                </a:cubicBezTo>
                <a:cubicBezTo>
                  <a:pt x="594488" y="32869"/>
                  <a:pt x="745616" y="277567"/>
                  <a:pt x="745318" y="599618"/>
                </a:cubicBezTo>
                <a:cubicBezTo>
                  <a:pt x="730696" y="908718"/>
                  <a:pt x="599480" y="1224635"/>
                  <a:pt x="372659" y="1199236"/>
                </a:cubicBezTo>
                <a:cubicBezTo>
                  <a:pt x="180270" y="1149300"/>
                  <a:pt x="16467" y="961479"/>
                  <a:pt x="0" y="599618"/>
                </a:cubicBezTo>
                <a:close/>
              </a:path>
            </a:pathLst>
          </a:custGeom>
          <a:noFill/>
          <a:ln w="57150">
            <a:solidFill>
              <a:srgbClr val="FF0000"/>
            </a:solidFill>
            <a:extLst>
              <a:ext uri="{C807C97D-BFC1-408E-A445-0C87EB9F89A2}">
                <ask:lineSketchStyleProps xmlns:ask="http://schemas.microsoft.com/office/drawing/2018/sketchyshapes" sd="2650216993">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pic>
        <p:nvPicPr>
          <p:cNvPr id="21" name="Graphic 20" descr="Line arrow: Counter-clockwise curve with solid fill">
            <a:extLst>
              <a:ext uri="{FF2B5EF4-FFF2-40B4-BE49-F238E27FC236}">
                <a16:creationId xmlns:a16="http://schemas.microsoft.com/office/drawing/2014/main" id="{C80DB6C5-56CF-40B6-9B47-7F174B2DE62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6200000">
            <a:off x="3724319" y="1084032"/>
            <a:ext cx="1498204" cy="1566637"/>
          </a:xfrm>
          <a:prstGeom prst="rect">
            <a:avLst/>
          </a:prstGeom>
        </p:spPr>
      </p:pic>
    </p:spTree>
    <p:extLst>
      <p:ext uri="{BB962C8B-B14F-4D97-AF65-F5344CB8AC3E}">
        <p14:creationId xmlns:p14="http://schemas.microsoft.com/office/powerpoint/2010/main" val="2395113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heel(1)">
                                      <p:cBhvr>
                                        <p:cTn id="7" dur="75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strips(downLeft)">
                                      <p:cBhvr>
                                        <p:cTn id="1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636085" y="1794054"/>
            <a:ext cx="7680331"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$ 1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grpSp>
        <p:nvGrpSpPr>
          <p:cNvPr id="7" name="Group 6">
            <a:extLst>
              <a:ext uri="{FF2B5EF4-FFF2-40B4-BE49-F238E27FC236}">
                <a16:creationId xmlns:a16="http://schemas.microsoft.com/office/drawing/2014/main" id="{582E4951-D62B-4B6C-854B-3F39CDFEF2DB}"/>
              </a:ext>
            </a:extLst>
          </p:cNvPr>
          <p:cNvGrpSpPr/>
          <p:nvPr/>
        </p:nvGrpSpPr>
        <p:grpSpPr>
          <a:xfrm>
            <a:off x="5062690" y="3107606"/>
            <a:ext cx="3766293" cy="2615562"/>
            <a:chOff x="5062690" y="3107606"/>
            <a:chExt cx="3766293" cy="2615562"/>
          </a:xfrm>
        </p:grpSpPr>
        <p:pic>
          <p:nvPicPr>
            <p:cNvPr id="13" name="Content Placeholder 7" descr="A picture containing object, coin&#10;&#10;Description automatically generated">
              <a:extLst>
                <a:ext uri="{FF2B5EF4-FFF2-40B4-BE49-F238E27FC236}">
                  <a16:creationId xmlns:a16="http://schemas.microsoft.com/office/drawing/2014/main" id="{73092D5C-DCC4-4B35-98A7-AB3CDB0E8125}"/>
                </a:ext>
              </a:extLst>
            </p:cNvPr>
            <p:cNvPicPr>
              <a:picLocks noChangeAspect="1"/>
            </p:cNvPicPr>
            <p:nvPr/>
          </p:nvPicPr>
          <p:blipFill>
            <a:blip r:embed="rId2"/>
            <a:stretch>
              <a:fillRect/>
            </a:stretch>
          </p:blipFill>
          <p:spPr bwMode="auto">
            <a:xfrm>
              <a:off x="5062690" y="3130384"/>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Content Placeholder 7" descr="A picture containing object, coin&#10;&#10;Description automatically generated">
              <a:extLst>
                <a:ext uri="{FF2B5EF4-FFF2-40B4-BE49-F238E27FC236}">
                  <a16:creationId xmlns:a16="http://schemas.microsoft.com/office/drawing/2014/main" id="{41766B7D-3803-4365-8014-13A6AF5BF006}"/>
                </a:ext>
              </a:extLst>
            </p:cNvPr>
            <p:cNvPicPr>
              <a:picLocks noChangeAspect="1"/>
            </p:cNvPicPr>
            <p:nvPr/>
          </p:nvPicPr>
          <p:blipFill>
            <a:blip r:embed="rId2"/>
            <a:stretch>
              <a:fillRect/>
            </a:stretch>
          </p:blipFill>
          <p:spPr bwMode="auto">
            <a:xfrm>
              <a:off x="5983802" y="434067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Content Placeholder 7" descr="A picture containing object, coin&#10;&#10;Description automatically generated">
              <a:extLst>
                <a:ext uri="{FF2B5EF4-FFF2-40B4-BE49-F238E27FC236}">
                  <a16:creationId xmlns:a16="http://schemas.microsoft.com/office/drawing/2014/main" id="{7D770136-42F5-4700-B8E6-4E5059E7FCD9}"/>
                </a:ext>
              </a:extLst>
            </p:cNvPr>
            <p:cNvPicPr>
              <a:picLocks noChangeAspect="1"/>
            </p:cNvPicPr>
            <p:nvPr/>
          </p:nvPicPr>
          <p:blipFill>
            <a:blip r:embed="rId2"/>
            <a:stretch>
              <a:fillRect/>
            </a:stretch>
          </p:blipFill>
          <p:spPr bwMode="auto">
            <a:xfrm>
              <a:off x="6573389" y="3107606"/>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Content Placeholder 7" descr="A picture containing object, coin&#10;&#10;Description automatically generated">
              <a:extLst>
                <a:ext uri="{FF2B5EF4-FFF2-40B4-BE49-F238E27FC236}">
                  <a16:creationId xmlns:a16="http://schemas.microsoft.com/office/drawing/2014/main" id="{F3A5BF33-3A68-45B8-8AC4-7BA4B0C2B9A1}"/>
                </a:ext>
              </a:extLst>
            </p:cNvPr>
            <p:cNvPicPr>
              <a:picLocks noChangeAspect="1"/>
            </p:cNvPicPr>
            <p:nvPr/>
          </p:nvPicPr>
          <p:blipFill>
            <a:blip r:embed="rId2"/>
            <a:stretch>
              <a:fillRect/>
            </a:stretch>
          </p:blipFill>
          <p:spPr bwMode="auto">
            <a:xfrm>
              <a:off x="7476607" y="4315527"/>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9" name="Picture 8">
            <a:extLst>
              <a:ext uri="{FF2B5EF4-FFF2-40B4-BE49-F238E27FC236}">
                <a16:creationId xmlns:a16="http://schemas.microsoft.com/office/drawing/2014/main" id="{0F7067E3-40BB-429F-A266-5044800EA3C6}"/>
              </a:ext>
            </a:extLst>
          </p:cNvPr>
          <p:cNvPicPr>
            <a:picLocks noChangeAspect="1"/>
          </p:cNvPicPr>
          <p:nvPr/>
        </p:nvPicPr>
        <p:blipFill>
          <a:blip r:embed="rId3"/>
          <a:stretch>
            <a:fillRect/>
          </a:stretch>
        </p:blipFill>
        <p:spPr>
          <a:xfrm>
            <a:off x="385965" y="546984"/>
            <a:ext cx="1210317" cy="2033333"/>
          </a:xfrm>
          <a:prstGeom prst="rect">
            <a:avLst/>
          </a:prstGeom>
        </p:spPr>
      </p:pic>
      <p:pic>
        <p:nvPicPr>
          <p:cNvPr id="11" name="Picture 10">
            <a:extLst>
              <a:ext uri="{FF2B5EF4-FFF2-40B4-BE49-F238E27FC236}">
                <a16:creationId xmlns:a16="http://schemas.microsoft.com/office/drawing/2014/main" id="{1877E43B-D449-498E-B2C6-EDCA3949E65E}"/>
              </a:ext>
            </a:extLst>
          </p:cNvPr>
          <p:cNvPicPr>
            <a:picLocks noChangeAspect="1"/>
          </p:cNvPicPr>
          <p:nvPr/>
        </p:nvPicPr>
        <p:blipFill>
          <a:blip r:embed="rId4"/>
          <a:stretch>
            <a:fillRect/>
          </a:stretch>
        </p:blipFill>
        <p:spPr>
          <a:xfrm>
            <a:off x="1596283" y="117118"/>
            <a:ext cx="1936816" cy="1260468"/>
          </a:xfrm>
          <a:prstGeom prst="rect">
            <a:avLst/>
          </a:prstGeom>
        </p:spPr>
      </p:pic>
      <p:pic>
        <p:nvPicPr>
          <p:cNvPr id="14" name="Picture 13">
            <a:extLst>
              <a:ext uri="{FF2B5EF4-FFF2-40B4-BE49-F238E27FC236}">
                <a16:creationId xmlns:a16="http://schemas.microsoft.com/office/drawing/2014/main" id="{86E42454-F2E2-4204-A383-873C13DD7551}"/>
              </a:ext>
            </a:extLst>
          </p:cNvPr>
          <p:cNvPicPr>
            <a:picLocks noChangeAspect="1"/>
          </p:cNvPicPr>
          <p:nvPr/>
        </p:nvPicPr>
        <p:blipFill>
          <a:blip r:embed="rId5"/>
          <a:stretch>
            <a:fillRect/>
          </a:stretch>
        </p:blipFill>
        <p:spPr>
          <a:xfrm>
            <a:off x="7277321" y="1598343"/>
            <a:ext cx="1613533" cy="1532041"/>
          </a:xfrm>
          <a:prstGeom prst="rect">
            <a:avLst/>
          </a:prstGeom>
        </p:spPr>
      </p:pic>
    </p:spTree>
    <p:extLst>
      <p:ext uri="{BB962C8B-B14F-4D97-AF65-F5344CB8AC3E}">
        <p14:creationId xmlns:p14="http://schemas.microsoft.com/office/powerpoint/2010/main" val="289178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path" presetSubtype="0" accel="50000" decel="50000" fill="hold" nodeType="withEffect">
                                  <p:stCondLst>
                                    <p:cond delay="0"/>
                                  </p:stCondLst>
                                  <p:childTnLst>
                                    <p:animMotion origin="layout" path="M 1.38889E-6 1.11022E-16 L -0.52726 -0.01458 " pathEditMode="relative" rAng="0" ptsTypes="AA">
                                      <p:cBhvr>
                                        <p:cTn id="6" dur="2000" fill="hold"/>
                                        <p:tgtEl>
                                          <p:spTgt spid="7"/>
                                        </p:tgtEl>
                                        <p:attrNameLst>
                                          <p:attrName>ppt_x</p:attrName>
                                          <p:attrName>ppt_y</p:attrName>
                                        </p:attrNameLst>
                                      </p:cBhvr>
                                      <p:rCtr x="-26372" y="-74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Little Cents </a:t>
            </a:r>
            <a:r>
              <a:rPr lang="en-US" altLang="en-US" dirty="0">
                <a:solidFill>
                  <a:srgbClr val="005954"/>
                </a:solidFill>
                <a:latin typeface="Open Sans" panose="020B0606030504020204" pitchFamily="34" charset="0"/>
                <a:sym typeface="Wingdings" panose="05000000000000000000" pitchFamily="2" charset="2"/>
              </a:rPr>
              <a:t> Mighty Dollars</a:t>
            </a:r>
            <a:endParaRPr lang="en-US" altLang="en-US" dirty="0">
              <a:solidFill>
                <a:srgbClr val="005954"/>
              </a:solidFill>
              <a:latin typeface="Open Sans" panose="020B0606030504020204" pitchFamily="34" charset="0"/>
            </a:endParaRP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340643"/>
            <a:ext cx="7923212" cy="4176713"/>
          </a:xfrm>
        </p:spPr>
        <p:txBody>
          <a:bodyPr/>
          <a:lstStyle/>
          <a:p>
            <a:pPr marL="0" indent="0" eaLnBrk="1" hangingPunct="1">
              <a:buNone/>
            </a:pPr>
            <a:r>
              <a:rPr lang="en-US" altLang="en-US" sz="2400" dirty="0"/>
              <a:t>Go through slides 5 to 22 using cents only! </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836530204"/>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cs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cs typeface="ＭＳ Ｐゴシック"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LongProperties xmlns="http://schemas.microsoft.com/office/2006/metadata/long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1B0DE4317921743AB4A2EAEC8BA71DB" ma:contentTypeVersion="15" ma:contentTypeDescription="Create a new document." ma:contentTypeScope="" ma:versionID="a1bd8adf646d010de4c816fb4f605543">
  <xsd:schema xmlns:xsd="http://www.w3.org/2001/XMLSchema" xmlns:xs="http://www.w3.org/2001/XMLSchema" xmlns:p="http://schemas.microsoft.com/office/2006/metadata/properties" xmlns:ns2="b72b8d02-22c9-470b-a449-f02db0d26d3c" xmlns:ns3="1bcc6b5a-fe47-409d-9f20-9f70fb1dc5b0" targetNamespace="http://schemas.microsoft.com/office/2006/metadata/properties" ma:root="true" ma:fieldsID="7b3965782004beaed74df55b5f5a6c9d" ns2:_="" ns3:_="">
    <xsd:import namespace="b72b8d02-22c9-470b-a449-f02db0d26d3c"/>
    <xsd:import namespace="1bcc6b5a-fe47-409d-9f20-9f70fb1dc5b0"/>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2b8d02-22c9-470b-a449-f02db0d26d3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524ab7d2-68ae-4300-a5cd-dbcd0e7db7b8" ma:termSetId="09814cd3-568e-fe90-9814-8d621ff8fb84" ma:anchorId="fba54fb3-c3e1-fe81-a776-ca4b69148c4d" ma:open="true" ma:isKeyword="false">
      <xsd:complexType>
        <xsd:sequence>
          <xsd:element ref="pc:Terms" minOccurs="0" maxOccurs="1"/>
        </xsd:sequence>
      </xsd:complex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bcc6b5a-fe47-409d-9f20-9f70fb1dc5b0"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397da779-8af5-4ed0-b2ce-e388f8075ac3}" ma:internalName="TaxCatchAll" ma:showField="CatchAllData" ma:web="1bcc6b5a-fe47-409d-9f20-9f70fb1dc5b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TaxCatchAll xmlns="1bcc6b5a-fe47-409d-9f20-9f70fb1dc5b0" xsi:nil="true"/>
    <lcf76f155ced4ddcb4097134ff3c332f xmlns="b72b8d02-22c9-470b-a449-f02db0d26d3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6C6590A-747E-4865-82DA-B15F42952E12}">
  <ds:schemaRefs>
    <ds:schemaRef ds:uri="http://schemas.microsoft.com/office/2006/metadata/longProperties"/>
  </ds:schemaRefs>
</ds:datastoreItem>
</file>

<file path=customXml/itemProps2.xml><?xml version="1.0" encoding="utf-8"?>
<ds:datastoreItem xmlns:ds="http://schemas.openxmlformats.org/officeDocument/2006/customXml" ds:itemID="{035423C0-0203-46D5-8459-430F44DD8C8E}"/>
</file>

<file path=customXml/itemProps3.xml><?xml version="1.0" encoding="utf-8"?>
<ds:datastoreItem xmlns:ds="http://schemas.openxmlformats.org/officeDocument/2006/customXml" ds:itemID="{43A5EA38-37C1-4151-A73D-857D7B0043F7}">
  <ds:schemaRefs>
    <ds:schemaRef ds:uri="http://schemas.microsoft.com/sharepoint/v3/contenttype/forms"/>
  </ds:schemaRefs>
</ds:datastoreItem>
</file>

<file path=customXml/itemProps4.xml><?xml version="1.0" encoding="utf-8"?>
<ds:datastoreItem xmlns:ds="http://schemas.openxmlformats.org/officeDocument/2006/customXml" ds:itemID="{FB1ABF76-BADC-4C69-B0E6-CD9F8E4572A9}">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0</TotalTime>
  <Words>658</Words>
  <Application>Microsoft Office PowerPoint</Application>
  <PresentationFormat>On-screen Show (4:3)</PresentationFormat>
  <Paragraphs>212</Paragraphs>
  <Slides>49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49</vt:i4>
      </vt:variant>
    </vt:vector>
  </HeadingPairs>
  <TitlesOfParts>
    <vt:vector size="52" baseType="lpstr">
      <vt:lpstr>Arial</vt:lpstr>
      <vt:lpstr>Open Sans</vt:lpstr>
      <vt:lpstr>Blank Presentation</vt:lpstr>
      <vt:lpstr>How To Use Money Manipulatives</vt:lpstr>
      <vt:lpstr>A Special Note For Teachers</vt:lpstr>
      <vt:lpstr>Materials</vt:lpstr>
      <vt:lpstr>Instructions</vt:lpstr>
      <vt:lpstr>PowerPoint Presentation</vt:lpstr>
      <vt:lpstr>X`</vt:lpstr>
      <vt:lpstr>X`</vt:lpstr>
      <vt:lpstr>X`</vt:lpstr>
      <vt:lpstr>PowerPoint Presentation</vt:lpstr>
      <vt:lpstr>X`</vt:lpstr>
      <vt:lpstr>X`</vt:lpstr>
      <vt:lpstr>X`</vt:lpstr>
      <vt:lpstr>PowerPoint Presentation</vt:lpstr>
      <vt:lpstr>X`</vt:lpstr>
      <vt:lpstr>X`</vt:lpstr>
      <vt:lpstr>X`</vt:lpstr>
      <vt:lpstr>PowerPoint Presentation</vt:lpstr>
      <vt:lpstr>X`</vt:lpstr>
      <vt:lpstr>X`</vt:lpstr>
      <vt:lpstr>X`</vt:lpstr>
      <vt:lpstr>X`</vt:lpstr>
      <vt:lpstr>X`</vt:lpstr>
      <vt:lpstr>X`</vt:lpstr>
      <vt:lpstr>X`</vt:lpstr>
      <vt:lpstr>X`</vt:lpstr>
      <vt:lpstr>X`</vt:lpstr>
      <vt:lpstr>X`</vt:lpstr>
      <vt:lpstr>X`</vt:lpstr>
      <vt:lpstr>X`</vt:lpstr>
      <vt:lpstr>X`</vt:lpstr>
      <vt:lpstr>X`</vt:lpstr>
      <vt:lpstr>X`</vt:lpstr>
      <vt:lpstr>X`</vt:lpstr>
      <vt:lpstr>X`</vt:lpstr>
      <vt:lpstr>X`</vt:lpstr>
      <vt:lpstr>X`</vt:lpstr>
      <vt:lpstr>X`</vt:lpstr>
      <vt:lpstr>X`</vt:lpstr>
      <vt:lpstr>PowerPoint Presentation</vt:lpstr>
      <vt:lpstr>X`</vt:lpstr>
      <vt:lpstr>X`</vt:lpstr>
      <vt:lpstr>X`</vt:lpstr>
      <vt:lpstr>X`</vt:lpstr>
      <vt:lpstr>X`</vt:lpstr>
      <vt:lpstr>X`</vt:lpstr>
      <vt:lpstr>X`</vt:lpstr>
      <vt:lpstr>X`</vt:lpstr>
      <vt:lpstr>X`</vt:lpstr>
      <vt:lpstr>Little Cents  Mighty Dollars</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Frontier College Literacy. Learning for Life</dc:title>
  <dc:creator/>
  <cp:lastModifiedBy/>
  <cp:revision>28</cp:revision>
  <dcterms:created xsi:type="dcterms:W3CDTF">2011-06-06T13:23:04Z</dcterms:created>
  <dcterms:modified xsi:type="dcterms:W3CDTF">2021-12-06T15:44:06Z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isplay_urn:schemas-microsoft-com:office:office#Editor">
    <vt:lpwstr>Shannon Stevens</vt:lpwstr>
  </property>
  <property fmtid="{D5CDD505-2E9C-101B-9397-08002B2CF9AE}" pid="3" name="Order">
    <vt:r8>935800</vt:r8>
  </property>
  <property fmtid="{D5CDD505-2E9C-101B-9397-08002B2CF9AE}" pid="4" name="display_urn:schemas-microsoft-com:office:office#Author">
    <vt:lpwstr>Shannon Stevens</vt:lpwstr>
  </property>
  <property fmtid="{D5CDD505-2E9C-101B-9397-08002B2CF9AE}" pid="5" name="ContentTypeId">
    <vt:lpwstr>0x010100A1B0DE4317921743AB4A2EAEC8BA71DB</vt:lpwstr>
  </property>
  <property fmtid="{D5CDD505-2E9C-101B-9397-08002B2CF9AE}" pid="6" name="xd_Signature">
    <vt:bool>false</vt:bool>
  </property>
  <property fmtid="{D5CDD505-2E9C-101B-9397-08002B2CF9AE}" pid="7" name="xd_ProgID">
    <vt:lpwstr/>
  </property>
  <property fmtid="{D5CDD505-2E9C-101B-9397-08002B2CF9AE}" pid="8" name="_ExtendedDescription">
    <vt:lpwstr/>
  </property>
  <property fmtid="{D5CDD505-2E9C-101B-9397-08002B2CF9AE}" pid="9" name="TemplateUrl">
    <vt:lpwstr/>
  </property>
  <property fmtid="{D5CDD505-2E9C-101B-9397-08002B2CF9AE}" pid="10" name="ComplianceAssetId">
    <vt:lpwstr/>
  </property>
</Properties>
</file>